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4" r:id="rId3"/>
    <p:sldId id="257" r:id="rId4"/>
    <p:sldId id="261" r:id="rId5"/>
    <p:sldId id="278" r:id="rId6"/>
    <p:sldId id="280" r:id="rId7"/>
    <p:sldId id="281" r:id="rId8"/>
    <p:sldId id="267" r:id="rId9"/>
    <p:sldId id="266" r:id="rId10"/>
    <p:sldId id="268" r:id="rId11"/>
    <p:sldId id="279" r:id="rId12"/>
    <p:sldId id="269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432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2BBF6-9A90-4E7C-ACFC-0772F41CB914}" type="doc">
      <dgm:prSet loTypeId="urn:microsoft.com/office/officeart/2011/layout/TabList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F3EA5AB-D0E2-4730-A4B9-E7149A92C8DA}">
      <dgm:prSet phldrT="[Text]"/>
      <dgm:spPr/>
      <dgm:t>
        <a:bodyPr/>
        <a:lstStyle/>
        <a:p>
          <a:r>
            <a:rPr lang="fa-IR" dirty="0" smtClean="0"/>
            <a:t>1</a:t>
          </a:r>
          <a:endParaRPr lang="en-US" dirty="0"/>
        </a:p>
      </dgm:t>
    </dgm:pt>
    <dgm:pt modelId="{5831C1BE-0A9A-4494-8B90-EA68A2F4939B}" type="parTrans" cxnId="{036F937E-938E-4C26-AFC9-4B2F4C2B6F4D}">
      <dgm:prSet/>
      <dgm:spPr/>
      <dgm:t>
        <a:bodyPr/>
        <a:lstStyle/>
        <a:p>
          <a:endParaRPr lang="en-US"/>
        </a:p>
      </dgm:t>
    </dgm:pt>
    <dgm:pt modelId="{EB1BB497-A125-4C6D-ACD5-DEAF7C70DD93}" type="sibTrans" cxnId="{036F937E-938E-4C26-AFC9-4B2F4C2B6F4D}">
      <dgm:prSet/>
      <dgm:spPr/>
      <dgm:t>
        <a:bodyPr/>
        <a:lstStyle/>
        <a:p>
          <a:endParaRPr lang="en-US"/>
        </a:p>
      </dgm:t>
    </dgm:pt>
    <dgm:pt modelId="{C0C36A7C-FE2F-48E4-AEE4-A0FD7AC2805E}">
      <dgm:prSet phldrT="[Text]" phldr="1"/>
      <dgm:spPr/>
      <dgm:t>
        <a:bodyPr/>
        <a:lstStyle/>
        <a:p>
          <a:endParaRPr lang="en-US" dirty="0"/>
        </a:p>
      </dgm:t>
    </dgm:pt>
    <dgm:pt modelId="{4470DE08-AC25-4E1A-B0EA-0554DF4D5B3D}" type="parTrans" cxnId="{C7EF44B9-436B-41D5-87C5-FF06AAC5EF08}">
      <dgm:prSet/>
      <dgm:spPr/>
      <dgm:t>
        <a:bodyPr/>
        <a:lstStyle/>
        <a:p>
          <a:endParaRPr lang="en-US"/>
        </a:p>
      </dgm:t>
    </dgm:pt>
    <dgm:pt modelId="{674BC745-3B2C-43D9-B103-2181623675BD}" type="sibTrans" cxnId="{C7EF44B9-436B-41D5-87C5-FF06AAC5EF08}">
      <dgm:prSet/>
      <dgm:spPr/>
      <dgm:t>
        <a:bodyPr/>
        <a:lstStyle/>
        <a:p>
          <a:endParaRPr lang="en-US"/>
        </a:p>
      </dgm:t>
    </dgm:pt>
    <dgm:pt modelId="{D3766AC7-5A2F-4E70-AFA5-0FC8054F6172}">
      <dgm:prSet phldrT="[Text]" custT="1"/>
      <dgm:spPr/>
      <dgm:t>
        <a:bodyPr/>
        <a:lstStyle/>
        <a:p>
          <a:pPr algn="r" rtl="1"/>
          <a:r>
            <a:rPr lang="fa-IR" sz="1800" dirty="0" smtClean="0">
              <a:cs typeface="2  Titr" panose="00000700000000000000" pitchFamily="2" charset="-78"/>
            </a:rPr>
            <a:t>بررسی شواهد داشتن معلولیت دایمی بر اساس سه محدودیت قابل قبول در پاراکانو به شرح ذیل:</a:t>
          </a:r>
          <a:endParaRPr lang="en-US" sz="1800" dirty="0">
            <a:cs typeface="2  Titr" panose="00000700000000000000" pitchFamily="2" charset="-78"/>
          </a:endParaRPr>
        </a:p>
      </dgm:t>
    </dgm:pt>
    <dgm:pt modelId="{B9A0AC5E-843F-45D4-A72B-3731EA10CA76}" type="parTrans" cxnId="{2758A176-6B72-4B16-9D1E-A7DED32A8FB4}">
      <dgm:prSet/>
      <dgm:spPr/>
      <dgm:t>
        <a:bodyPr/>
        <a:lstStyle/>
        <a:p>
          <a:endParaRPr lang="en-US"/>
        </a:p>
      </dgm:t>
    </dgm:pt>
    <dgm:pt modelId="{118C0FF2-1FD9-41A4-8AD2-BB1733ECD860}" type="sibTrans" cxnId="{2758A176-6B72-4B16-9D1E-A7DED32A8FB4}">
      <dgm:prSet/>
      <dgm:spPr/>
      <dgm:t>
        <a:bodyPr/>
        <a:lstStyle/>
        <a:p>
          <a:endParaRPr lang="en-US"/>
        </a:p>
      </dgm:t>
    </dgm:pt>
    <dgm:pt modelId="{2F23723F-2D39-41F2-83F6-0E4B60B7C9B8}">
      <dgm:prSet phldrT="[Text]"/>
      <dgm:spPr/>
      <dgm:t>
        <a:bodyPr/>
        <a:lstStyle/>
        <a:p>
          <a:r>
            <a:rPr lang="fa-IR" dirty="0" smtClean="0"/>
            <a:t>2</a:t>
          </a:r>
          <a:endParaRPr lang="en-US" dirty="0"/>
        </a:p>
      </dgm:t>
    </dgm:pt>
    <dgm:pt modelId="{5C91BBCE-3759-457E-9478-96CC0CF9DFAF}" type="parTrans" cxnId="{C5F3EB1F-FAAA-4E4C-9AF1-7CA659B56487}">
      <dgm:prSet/>
      <dgm:spPr/>
      <dgm:t>
        <a:bodyPr/>
        <a:lstStyle/>
        <a:p>
          <a:endParaRPr lang="en-US"/>
        </a:p>
      </dgm:t>
    </dgm:pt>
    <dgm:pt modelId="{BBDF5715-EB61-4B28-A602-2DCA16E65E4D}" type="sibTrans" cxnId="{C5F3EB1F-FAAA-4E4C-9AF1-7CA659B56487}">
      <dgm:prSet/>
      <dgm:spPr/>
      <dgm:t>
        <a:bodyPr/>
        <a:lstStyle/>
        <a:p>
          <a:endParaRPr lang="en-US"/>
        </a:p>
      </dgm:t>
    </dgm:pt>
    <dgm:pt modelId="{D7E29AEE-52DD-4C41-9CFE-160DD7E324F5}">
      <dgm:prSet phldrT="[Text]" phldr="1"/>
      <dgm:spPr/>
      <dgm:t>
        <a:bodyPr/>
        <a:lstStyle/>
        <a:p>
          <a:endParaRPr lang="en-US"/>
        </a:p>
      </dgm:t>
    </dgm:pt>
    <dgm:pt modelId="{963673BA-1707-4783-9580-2D0B3DA57D6C}" type="parTrans" cxnId="{6E6ECF94-7812-4FD4-8F81-9CAA048DC6D2}">
      <dgm:prSet/>
      <dgm:spPr/>
      <dgm:t>
        <a:bodyPr/>
        <a:lstStyle/>
        <a:p>
          <a:endParaRPr lang="en-US"/>
        </a:p>
      </dgm:t>
    </dgm:pt>
    <dgm:pt modelId="{1AAEA467-EDFA-4467-91B9-FFDC30643677}" type="sibTrans" cxnId="{6E6ECF94-7812-4FD4-8F81-9CAA048DC6D2}">
      <dgm:prSet/>
      <dgm:spPr/>
      <dgm:t>
        <a:bodyPr/>
        <a:lstStyle/>
        <a:p>
          <a:endParaRPr lang="en-US"/>
        </a:p>
      </dgm:t>
    </dgm:pt>
    <dgm:pt modelId="{FD29B351-CCB0-4427-A711-EF5F7BC2E12B}">
      <dgm:prSet phldrT="[Text]" custT="1"/>
      <dgm:spPr/>
      <dgm:t>
        <a:bodyPr/>
        <a:lstStyle/>
        <a:p>
          <a:pPr algn="r" rtl="1"/>
          <a:r>
            <a:rPr lang="fa-IR" sz="1800" dirty="0" smtClean="0">
              <a:cs typeface="2  Titr" panose="00000700000000000000" pitchFamily="2" charset="-78"/>
            </a:rPr>
            <a:t>بررسی معیارهای  حداقل معلولیت در محدودیت های فوق.</a:t>
          </a:r>
          <a:endParaRPr lang="en-US" sz="1800" dirty="0">
            <a:cs typeface="2  Titr" panose="00000700000000000000" pitchFamily="2" charset="-78"/>
          </a:endParaRPr>
        </a:p>
      </dgm:t>
    </dgm:pt>
    <dgm:pt modelId="{911BC6AA-EBF4-4961-B0A7-199E7672EBFC}" type="parTrans" cxnId="{FB50BB04-C380-4C99-B38D-1768A367A550}">
      <dgm:prSet/>
      <dgm:spPr/>
      <dgm:t>
        <a:bodyPr/>
        <a:lstStyle/>
        <a:p>
          <a:endParaRPr lang="en-US"/>
        </a:p>
      </dgm:t>
    </dgm:pt>
    <dgm:pt modelId="{DF972775-517E-4D7C-A7A0-215E3801B437}" type="sibTrans" cxnId="{FB50BB04-C380-4C99-B38D-1768A367A550}">
      <dgm:prSet/>
      <dgm:spPr/>
      <dgm:t>
        <a:bodyPr/>
        <a:lstStyle/>
        <a:p>
          <a:endParaRPr lang="en-US"/>
        </a:p>
      </dgm:t>
    </dgm:pt>
    <dgm:pt modelId="{4316F7FB-EBB5-49F5-89AF-FE8EDEE6EC5A}">
      <dgm:prSet phldrT="[Text]"/>
      <dgm:spPr/>
      <dgm:t>
        <a:bodyPr/>
        <a:lstStyle/>
        <a:p>
          <a:r>
            <a:rPr lang="fa-IR" dirty="0" smtClean="0"/>
            <a:t>3</a:t>
          </a:r>
          <a:endParaRPr lang="en-US" dirty="0"/>
        </a:p>
      </dgm:t>
    </dgm:pt>
    <dgm:pt modelId="{581CBB94-EDB4-4708-ADA5-3002BD7F8341}" type="parTrans" cxnId="{47749626-1991-413F-B44C-75B45AB5A030}">
      <dgm:prSet/>
      <dgm:spPr/>
      <dgm:t>
        <a:bodyPr/>
        <a:lstStyle/>
        <a:p>
          <a:endParaRPr lang="en-US"/>
        </a:p>
      </dgm:t>
    </dgm:pt>
    <dgm:pt modelId="{555B15DA-FE95-4DD0-AD8A-F3D3DF1CC040}" type="sibTrans" cxnId="{47749626-1991-413F-B44C-75B45AB5A030}">
      <dgm:prSet/>
      <dgm:spPr/>
      <dgm:t>
        <a:bodyPr/>
        <a:lstStyle/>
        <a:p>
          <a:endParaRPr lang="en-US"/>
        </a:p>
      </dgm:t>
    </dgm:pt>
    <dgm:pt modelId="{77486D37-0C96-4E79-B0B9-910F22720085}">
      <dgm:prSet phldrT="[Text]" phldr="1"/>
      <dgm:spPr/>
      <dgm:t>
        <a:bodyPr/>
        <a:lstStyle/>
        <a:p>
          <a:endParaRPr lang="en-US"/>
        </a:p>
      </dgm:t>
    </dgm:pt>
    <dgm:pt modelId="{38AD9D1D-6C1B-420A-B2B0-24230D807878}" type="parTrans" cxnId="{0706D4F7-680E-47E4-9A53-7FDCF4431982}">
      <dgm:prSet/>
      <dgm:spPr/>
      <dgm:t>
        <a:bodyPr/>
        <a:lstStyle/>
        <a:p>
          <a:endParaRPr lang="en-US"/>
        </a:p>
      </dgm:t>
    </dgm:pt>
    <dgm:pt modelId="{14FABC5B-2FE4-4879-BEF0-6167B3A873E5}" type="sibTrans" cxnId="{0706D4F7-680E-47E4-9A53-7FDCF4431982}">
      <dgm:prSet/>
      <dgm:spPr/>
      <dgm:t>
        <a:bodyPr/>
        <a:lstStyle/>
        <a:p>
          <a:endParaRPr lang="en-US"/>
        </a:p>
      </dgm:t>
    </dgm:pt>
    <dgm:pt modelId="{BC5EC8B3-250D-401F-92A9-013ACDE8C450}">
      <dgm:prSet phldrT="[Text]" custT="1"/>
      <dgm:spPr/>
      <dgm:t>
        <a:bodyPr/>
        <a:lstStyle/>
        <a:p>
          <a:pPr algn="r" rtl="1"/>
          <a:r>
            <a:rPr lang="fa-IR" sz="2000" dirty="0" smtClean="0">
              <a:cs typeface="2  Titr" panose="00000700000000000000" pitchFamily="2" charset="-78"/>
            </a:rPr>
            <a:t>انجام </a:t>
          </a:r>
          <a:r>
            <a:rPr lang="fa-IR" sz="2000" dirty="0" smtClean="0">
              <a:cs typeface="2  Titr" panose="00000700000000000000" pitchFamily="2" charset="-78"/>
            </a:rPr>
            <a:t>3 مدل </a:t>
          </a:r>
          <a:r>
            <a:rPr lang="fa-IR" sz="2000" dirty="0" smtClean="0">
              <a:cs typeface="2  Titr" panose="00000700000000000000" pitchFamily="2" charset="-78"/>
            </a:rPr>
            <a:t>تست </a:t>
          </a:r>
          <a:r>
            <a:rPr lang="fa-IR" sz="2000" dirty="0" smtClean="0">
              <a:cs typeface="2  Titr" panose="00000700000000000000" pitchFamily="2" charset="-78"/>
            </a:rPr>
            <a:t>برای </a:t>
          </a:r>
          <a:r>
            <a:rPr lang="fa-IR" sz="2000" dirty="0" smtClean="0">
              <a:cs typeface="2  Titr" panose="00000700000000000000" pitchFamily="2" charset="-78"/>
            </a:rPr>
            <a:t>مشخص شدن کلاس.</a:t>
          </a:r>
          <a:endParaRPr lang="en-US" sz="2000" dirty="0">
            <a:cs typeface="2  Titr" panose="00000700000000000000" pitchFamily="2" charset="-78"/>
          </a:endParaRPr>
        </a:p>
      </dgm:t>
    </dgm:pt>
    <dgm:pt modelId="{5FF001DE-C927-4DA1-86DB-530FCD8408B7}" type="parTrans" cxnId="{79A02608-C1A4-4513-B966-16BDF458C090}">
      <dgm:prSet/>
      <dgm:spPr/>
      <dgm:t>
        <a:bodyPr/>
        <a:lstStyle/>
        <a:p>
          <a:endParaRPr lang="en-US"/>
        </a:p>
      </dgm:t>
    </dgm:pt>
    <dgm:pt modelId="{6301DE41-4A77-4B7A-B11D-297EC72A41AD}" type="sibTrans" cxnId="{79A02608-C1A4-4513-B966-16BDF458C090}">
      <dgm:prSet/>
      <dgm:spPr/>
      <dgm:t>
        <a:bodyPr/>
        <a:lstStyle/>
        <a:p>
          <a:endParaRPr lang="en-US"/>
        </a:p>
      </dgm:t>
    </dgm:pt>
    <dgm:pt modelId="{5C51DA39-4F1E-4E77-B665-DB4D4E3B1663}">
      <dgm:prSet phldrT="[Text]"/>
      <dgm:spPr/>
      <dgm:t>
        <a:bodyPr/>
        <a:lstStyle/>
        <a:p>
          <a:pPr algn="l"/>
          <a:endParaRPr lang="en-US" sz="1700" dirty="0"/>
        </a:p>
      </dgm:t>
    </dgm:pt>
    <dgm:pt modelId="{A1D64537-82DF-4691-8918-36C208890CAB}" type="parTrans" cxnId="{E300CA53-F15C-42C2-B1D8-8E3EFBA38064}">
      <dgm:prSet/>
      <dgm:spPr/>
      <dgm:t>
        <a:bodyPr/>
        <a:lstStyle/>
        <a:p>
          <a:endParaRPr lang="en-US"/>
        </a:p>
      </dgm:t>
    </dgm:pt>
    <dgm:pt modelId="{FAC67E78-74EE-4083-9659-2523A5A7AD0F}" type="sibTrans" cxnId="{E300CA53-F15C-42C2-B1D8-8E3EFBA38064}">
      <dgm:prSet/>
      <dgm:spPr/>
      <dgm:t>
        <a:bodyPr/>
        <a:lstStyle/>
        <a:p>
          <a:endParaRPr lang="en-US"/>
        </a:p>
      </dgm:t>
    </dgm:pt>
    <dgm:pt modelId="{0AB29E02-A101-4CCB-8CDB-4CC6F415C2C0}">
      <dgm:prSet phldrT="[Text]"/>
      <dgm:spPr/>
      <dgm:t>
        <a:bodyPr/>
        <a:lstStyle/>
        <a:p>
          <a:pPr algn="r" rtl="1"/>
          <a:endParaRPr lang="en-US" sz="1700" dirty="0"/>
        </a:p>
      </dgm:t>
    </dgm:pt>
    <dgm:pt modelId="{945A0489-8F46-4630-8E5B-7D9E6CDE0B93}" type="parTrans" cxnId="{7E6C4E89-3D42-454E-8740-EDB22AB84020}">
      <dgm:prSet/>
      <dgm:spPr/>
      <dgm:t>
        <a:bodyPr/>
        <a:lstStyle/>
        <a:p>
          <a:endParaRPr lang="en-US"/>
        </a:p>
      </dgm:t>
    </dgm:pt>
    <dgm:pt modelId="{6F2FC8A8-4E8B-49AC-8897-4725764ACA4A}" type="sibTrans" cxnId="{7E6C4E89-3D42-454E-8740-EDB22AB84020}">
      <dgm:prSet/>
      <dgm:spPr/>
      <dgm:t>
        <a:bodyPr/>
        <a:lstStyle/>
        <a:p>
          <a:endParaRPr lang="en-US"/>
        </a:p>
      </dgm:t>
    </dgm:pt>
    <dgm:pt modelId="{C9BFB56C-92E8-45AB-AA01-60A90CD2D8A8}">
      <dgm:prSet phldrT="[Text]" custT="1"/>
      <dgm:spPr/>
      <dgm:t>
        <a:bodyPr/>
        <a:lstStyle/>
        <a:p>
          <a:pPr algn="r" rtl="1"/>
          <a:r>
            <a:rPr lang="fa-IR" sz="1800" dirty="0" smtClean="0">
              <a:cs typeface="2  Titr" panose="00000700000000000000" pitchFamily="2" charset="-78"/>
            </a:rPr>
            <a:t>محدودیت توانایی عضلات</a:t>
          </a:r>
          <a:endParaRPr lang="en-US" sz="1800" dirty="0">
            <a:cs typeface="2  Titr" panose="00000700000000000000" pitchFamily="2" charset="-78"/>
          </a:endParaRPr>
        </a:p>
      </dgm:t>
    </dgm:pt>
    <dgm:pt modelId="{B95CB995-DE1D-4FD1-861A-03B12277F008}" type="parTrans" cxnId="{42565DE8-7909-498D-B9A9-27027CDC709C}">
      <dgm:prSet/>
      <dgm:spPr/>
      <dgm:t>
        <a:bodyPr/>
        <a:lstStyle/>
        <a:p>
          <a:endParaRPr lang="en-US"/>
        </a:p>
      </dgm:t>
    </dgm:pt>
    <dgm:pt modelId="{E841705A-D03D-45A5-AA93-B0096D43BFF9}" type="sibTrans" cxnId="{42565DE8-7909-498D-B9A9-27027CDC709C}">
      <dgm:prSet/>
      <dgm:spPr/>
      <dgm:t>
        <a:bodyPr/>
        <a:lstStyle/>
        <a:p>
          <a:endParaRPr lang="en-US"/>
        </a:p>
      </dgm:t>
    </dgm:pt>
    <dgm:pt modelId="{9A0964B1-FBF4-4518-8857-A179B81BCCAF}">
      <dgm:prSet phldrT="[Text]" custT="1"/>
      <dgm:spPr/>
      <dgm:t>
        <a:bodyPr/>
        <a:lstStyle/>
        <a:p>
          <a:pPr algn="r" rtl="1"/>
          <a:r>
            <a:rPr lang="fa-IR" sz="1800" dirty="0" smtClean="0">
              <a:cs typeface="2  Titr" panose="00000700000000000000" pitchFamily="2" charset="-78"/>
            </a:rPr>
            <a:t>محدودیت دامنه حرکتی غیر فعال</a:t>
          </a:r>
          <a:endParaRPr lang="en-US" sz="1800" dirty="0">
            <a:cs typeface="2  Titr" panose="00000700000000000000" pitchFamily="2" charset="-78"/>
          </a:endParaRPr>
        </a:p>
      </dgm:t>
    </dgm:pt>
    <dgm:pt modelId="{E5D129FA-D07C-4F62-BCE1-A081262DEF8F}" type="parTrans" cxnId="{D26D1451-F3F3-4241-8A7E-2BFCD2B43527}">
      <dgm:prSet/>
      <dgm:spPr/>
      <dgm:t>
        <a:bodyPr/>
        <a:lstStyle/>
        <a:p>
          <a:endParaRPr lang="en-US"/>
        </a:p>
      </dgm:t>
    </dgm:pt>
    <dgm:pt modelId="{9A4C6930-1544-4414-9141-025AC1F2B5B2}" type="sibTrans" cxnId="{D26D1451-F3F3-4241-8A7E-2BFCD2B43527}">
      <dgm:prSet/>
      <dgm:spPr/>
      <dgm:t>
        <a:bodyPr/>
        <a:lstStyle/>
        <a:p>
          <a:endParaRPr lang="en-US"/>
        </a:p>
      </dgm:t>
    </dgm:pt>
    <dgm:pt modelId="{59543DDA-07E6-4BD4-A27C-E84F8C8B6FEC}">
      <dgm:prSet phldrT="[Text]"/>
      <dgm:spPr/>
      <dgm:t>
        <a:bodyPr/>
        <a:lstStyle/>
        <a:p>
          <a:pPr algn="r" rtl="1"/>
          <a:endParaRPr lang="en-US" sz="1700" dirty="0"/>
        </a:p>
      </dgm:t>
    </dgm:pt>
    <dgm:pt modelId="{E95F0A0D-70A7-42D1-BD20-C2FA6434CD94}" type="parTrans" cxnId="{686918B0-87E3-4841-B8B7-DCF28052B24A}">
      <dgm:prSet/>
      <dgm:spPr/>
      <dgm:t>
        <a:bodyPr/>
        <a:lstStyle/>
        <a:p>
          <a:endParaRPr lang="en-US"/>
        </a:p>
      </dgm:t>
    </dgm:pt>
    <dgm:pt modelId="{6C86BB3C-3835-4E3F-9295-CA79559F6CBE}" type="sibTrans" cxnId="{686918B0-87E3-4841-B8B7-DCF28052B24A}">
      <dgm:prSet/>
      <dgm:spPr/>
      <dgm:t>
        <a:bodyPr/>
        <a:lstStyle/>
        <a:p>
          <a:endParaRPr lang="en-US"/>
        </a:p>
      </dgm:t>
    </dgm:pt>
    <dgm:pt modelId="{013A1D02-5912-4E7D-BFA8-0FD276871627}">
      <dgm:prSet phldrT="[Text]" custT="1"/>
      <dgm:spPr/>
      <dgm:t>
        <a:bodyPr/>
        <a:lstStyle/>
        <a:p>
          <a:pPr algn="r" rtl="1"/>
          <a:r>
            <a:rPr lang="fa-IR" sz="1800" dirty="0" smtClean="0">
              <a:cs typeface="2  Titr" panose="00000700000000000000" pitchFamily="2" charset="-78"/>
            </a:rPr>
            <a:t>نقص یا قطع عضو</a:t>
          </a:r>
          <a:endParaRPr lang="en-US" sz="1800" dirty="0">
            <a:cs typeface="2  Titr" panose="00000700000000000000" pitchFamily="2" charset="-78"/>
          </a:endParaRPr>
        </a:p>
      </dgm:t>
    </dgm:pt>
    <dgm:pt modelId="{CA1F38AF-6EC0-4C75-9DB1-A7DEE111C017}" type="parTrans" cxnId="{E800ED9A-4EB8-45C9-AC13-CB8863F97763}">
      <dgm:prSet/>
      <dgm:spPr/>
      <dgm:t>
        <a:bodyPr/>
        <a:lstStyle/>
        <a:p>
          <a:endParaRPr lang="en-US"/>
        </a:p>
      </dgm:t>
    </dgm:pt>
    <dgm:pt modelId="{0D0547F2-26CA-489D-9717-8260C2E23F1F}" type="sibTrans" cxnId="{E800ED9A-4EB8-45C9-AC13-CB8863F97763}">
      <dgm:prSet/>
      <dgm:spPr/>
      <dgm:t>
        <a:bodyPr/>
        <a:lstStyle/>
        <a:p>
          <a:endParaRPr lang="en-US"/>
        </a:p>
      </dgm:t>
    </dgm:pt>
    <dgm:pt modelId="{C8BE63DA-99F4-47B5-9F62-55A751AC0F46}">
      <dgm:prSet phldrT="[Text]"/>
      <dgm:spPr/>
      <dgm:t>
        <a:bodyPr/>
        <a:lstStyle/>
        <a:p>
          <a:pPr algn="l"/>
          <a:endParaRPr lang="en-US" sz="2500" dirty="0"/>
        </a:p>
      </dgm:t>
    </dgm:pt>
    <dgm:pt modelId="{8C9D50F2-CB0A-46B0-8F94-3C8AF3B51C90}" type="parTrans" cxnId="{02BA3F25-62F9-4505-A80F-C4F579BF2369}">
      <dgm:prSet/>
      <dgm:spPr/>
      <dgm:t>
        <a:bodyPr/>
        <a:lstStyle/>
        <a:p>
          <a:endParaRPr lang="en-US"/>
        </a:p>
      </dgm:t>
    </dgm:pt>
    <dgm:pt modelId="{76F2DE19-D84E-4CE9-A54D-6CCABFDD408F}" type="sibTrans" cxnId="{02BA3F25-62F9-4505-A80F-C4F579BF2369}">
      <dgm:prSet/>
      <dgm:spPr/>
      <dgm:t>
        <a:bodyPr/>
        <a:lstStyle/>
        <a:p>
          <a:endParaRPr lang="en-US"/>
        </a:p>
      </dgm:t>
    </dgm:pt>
    <dgm:pt modelId="{50AA9074-C5A8-4D35-80C3-ABB54FBAB03A}" type="pres">
      <dgm:prSet presAssocID="{E3B2BBF6-9A90-4E7C-ACFC-0772F41CB914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364398B-7CBB-46FB-A3C3-37E644BD7698}" type="pres">
      <dgm:prSet presAssocID="{7F3EA5AB-D0E2-4730-A4B9-E7149A92C8DA}" presName="composite" presStyleCnt="0"/>
      <dgm:spPr/>
      <dgm:t>
        <a:bodyPr/>
        <a:lstStyle/>
        <a:p>
          <a:endParaRPr lang="en-US"/>
        </a:p>
      </dgm:t>
    </dgm:pt>
    <dgm:pt modelId="{0CAF6E27-9EC9-42CC-9493-678195ACF4DB}" type="pres">
      <dgm:prSet presAssocID="{7F3EA5AB-D0E2-4730-A4B9-E7149A92C8DA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06F7F-D9EA-46E9-BCAD-3DAED4FB7F3F}" type="pres">
      <dgm:prSet presAssocID="{7F3EA5AB-D0E2-4730-A4B9-E7149A92C8DA}" presName="Parent" presStyleLbl="alignNode1" presStyleIdx="0" presStyleCnt="3" custLinFactX="100000" custLinFactNeighborX="183611" custLinFactNeighborY="-4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5FA68-E726-4242-9CC7-6BEDB607B208}" type="pres">
      <dgm:prSet presAssocID="{7F3EA5AB-D0E2-4730-A4B9-E7149A92C8DA}" presName="Accent" presStyleLbl="parChTrans1D1" presStyleIdx="0" presStyleCnt="3"/>
      <dgm:spPr/>
      <dgm:t>
        <a:bodyPr/>
        <a:lstStyle/>
        <a:p>
          <a:endParaRPr lang="en-US"/>
        </a:p>
      </dgm:t>
    </dgm:pt>
    <dgm:pt modelId="{323D8B71-40DF-4B9A-8072-EA5A16B416F9}" type="pres">
      <dgm:prSet presAssocID="{7F3EA5AB-D0E2-4730-A4B9-E7149A92C8DA}" presName="Child" presStyleLbl="revTx" presStyleIdx="1" presStyleCnt="6" custScaleY="188618" custLinFactY="424" custLinFactNeighborX="69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DE6AF-1836-4A8B-8E80-5FC1CD4DC2A1}" type="pres">
      <dgm:prSet presAssocID="{EB1BB497-A125-4C6D-ACD5-DEAF7C70DD93}" presName="sibTrans" presStyleCnt="0"/>
      <dgm:spPr/>
      <dgm:t>
        <a:bodyPr/>
        <a:lstStyle/>
        <a:p>
          <a:endParaRPr lang="en-US"/>
        </a:p>
      </dgm:t>
    </dgm:pt>
    <dgm:pt modelId="{2976B8BB-E028-4897-A289-3CA23B39FCFE}" type="pres">
      <dgm:prSet presAssocID="{2F23723F-2D39-41F2-83F6-0E4B60B7C9B8}" presName="composite" presStyleCnt="0"/>
      <dgm:spPr/>
      <dgm:t>
        <a:bodyPr/>
        <a:lstStyle/>
        <a:p>
          <a:endParaRPr lang="en-US"/>
        </a:p>
      </dgm:t>
    </dgm:pt>
    <dgm:pt modelId="{FAED6568-F8A5-4873-B6E6-920062528D28}" type="pres">
      <dgm:prSet presAssocID="{2F23723F-2D39-41F2-83F6-0E4B60B7C9B8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82E30-7D42-4A0F-90D5-FDA11C4316E9}" type="pres">
      <dgm:prSet presAssocID="{2F23723F-2D39-41F2-83F6-0E4B60B7C9B8}" presName="Parent" presStyleLbl="alignNode1" presStyleIdx="1" presStyleCnt="3" custLinFactX="100000" custLinFactNeighborX="183611" custLinFactNeighborY="739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3B34B-A725-4B47-B8BC-2647DF6FDACD}" type="pres">
      <dgm:prSet presAssocID="{2F23723F-2D39-41F2-83F6-0E4B60B7C9B8}" presName="Accent" presStyleLbl="parChTrans1D1" presStyleIdx="1" presStyleCnt="3"/>
      <dgm:spPr/>
      <dgm:t>
        <a:bodyPr/>
        <a:lstStyle/>
        <a:p>
          <a:endParaRPr lang="en-US"/>
        </a:p>
      </dgm:t>
    </dgm:pt>
    <dgm:pt modelId="{FF8303E5-66DC-4C04-BA82-F6F64C421995}" type="pres">
      <dgm:prSet presAssocID="{2F23723F-2D39-41F2-83F6-0E4B60B7C9B8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DDB4C-9A28-4667-95D9-906F8E818979}" type="pres">
      <dgm:prSet presAssocID="{BBDF5715-EB61-4B28-A602-2DCA16E65E4D}" presName="sibTrans" presStyleCnt="0"/>
      <dgm:spPr/>
      <dgm:t>
        <a:bodyPr/>
        <a:lstStyle/>
        <a:p>
          <a:endParaRPr lang="en-US"/>
        </a:p>
      </dgm:t>
    </dgm:pt>
    <dgm:pt modelId="{60328AE5-57DD-4148-85E2-897B5D268E40}" type="pres">
      <dgm:prSet presAssocID="{4316F7FB-EBB5-49F5-89AF-FE8EDEE6EC5A}" presName="composite" presStyleCnt="0"/>
      <dgm:spPr/>
      <dgm:t>
        <a:bodyPr/>
        <a:lstStyle/>
        <a:p>
          <a:endParaRPr lang="en-US"/>
        </a:p>
      </dgm:t>
    </dgm:pt>
    <dgm:pt modelId="{90E71617-EFF8-40B5-8E1B-324B6DE066AB}" type="pres">
      <dgm:prSet presAssocID="{4316F7FB-EBB5-49F5-89AF-FE8EDEE6EC5A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28AA0-013A-49CB-B0FC-B47CEEB9CB18}" type="pres">
      <dgm:prSet presAssocID="{4316F7FB-EBB5-49F5-89AF-FE8EDEE6EC5A}" presName="Parent" presStyleLbl="alignNode1" presStyleIdx="2" presStyleCnt="3" custLinFactX="100000" custLinFactNeighborX="183611" custLinFactNeighborY="-3291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3258A-7765-42BE-BBE7-7EA4059046F2}" type="pres">
      <dgm:prSet presAssocID="{4316F7FB-EBB5-49F5-89AF-FE8EDEE6EC5A}" presName="Accent" presStyleLbl="parChTrans1D1" presStyleIdx="2" presStyleCnt="3"/>
      <dgm:spPr/>
      <dgm:t>
        <a:bodyPr/>
        <a:lstStyle/>
        <a:p>
          <a:endParaRPr lang="en-US"/>
        </a:p>
      </dgm:t>
    </dgm:pt>
    <dgm:pt modelId="{F982A191-CE2D-4880-9CFD-1537DCDD147B}" type="pres">
      <dgm:prSet presAssocID="{4316F7FB-EBB5-49F5-89AF-FE8EDEE6EC5A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A07E8E-94B9-48A1-ADD9-35E2365F4A27}" type="presOf" srcId="{C9BFB56C-92E8-45AB-AA01-60A90CD2D8A8}" destId="{323D8B71-40DF-4B9A-8072-EA5A16B416F9}" srcOrd="0" destOrd="1" presId="urn:microsoft.com/office/officeart/2011/layout/TabList"/>
    <dgm:cxn modelId="{47749626-1991-413F-B44C-75B45AB5A030}" srcId="{E3B2BBF6-9A90-4E7C-ACFC-0772F41CB914}" destId="{4316F7FB-EBB5-49F5-89AF-FE8EDEE6EC5A}" srcOrd="2" destOrd="0" parTransId="{581CBB94-EDB4-4708-ADA5-3002BD7F8341}" sibTransId="{555B15DA-FE95-4DD0-AD8A-F3D3DF1CC040}"/>
    <dgm:cxn modelId="{FB50BB04-C380-4C99-B38D-1768A367A550}" srcId="{2F23723F-2D39-41F2-83F6-0E4B60B7C9B8}" destId="{FD29B351-CCB0-4427-A711-EF5F7BC2E12B}" srcOrd="1" destOrd="0" parTransId="{911BC6AA-EBF4-4961-B0A7-199E7672EBFC}" sibTransId="{DF972775-517E-4D7C-A7A0-215E3801B437}"/>
    <dgm:cxn modelId="{344DF041-39B1-4B0D-9251-C8DFC7CCD5B9}" type="presOf" srcId="{2F23723F-2D39-41F2-83F6-0E4B60B7C9B8}" destId="{49282E30-7D42-4A0F-90D5-FDA11C4316E9}" srcOrd="0" destOrd="0" presId="urn:microsoft.com/office/officeart/2011/layout/TabList"/>
    <dgm:cxn modelId="{15BE6972-FDFF-4FC1-ACBD-DA2AB6E30BAA}" type="presOf" srcId="{BC5EC8B3-250D-401F-92A9-013ACDE8C450}" destId="{F982A191-CE2D-4880-9CFD-1537DCDD147B}" srcOrd="0" destOrd="0" presId="urn:microsoft.com/office/officeart/2011/layout/TabList"/>
    <dgm:cxn modelId="{02BA3F25-62F9-4505-A80F-C4F579BF2369}" srcId="{2F23723F-2D39-41F2-83F6-0E4B60B7C9B8}" destId="{C8BE63DA-99F4-47B5-9F62-55A751AC0F46}" srcOrd="2" destOrd="0" parTransId="{8C9D50F2-CB0A-46B0-8F94-3C8AF3B51C90}" sibTransId="{76F2DE19-D84E-4CE9-A54D-6CCABFDD408F}"/>
    <dgm:cxn modelId="{BA0EA3F1-E680-4336-BDD6-5967CCFE37D0}" type="presOf" srcId="{E3B2BBF6-9A90-4E7C-ACFC-0772F41CB914}" destId="{50AA9074-C5A8-4D35-80C3-ABB54FBAB03A}" srcOrd="0" destOrd="0" presId="urn:microsoft.com/office/officeart/2011/layout/TabList"/>
    <dgm:cxn modelId="{0706D4F7-680E-47E4-9A53-7FDCF4431982}" srcId="{4316F7FB-EBB5-49F5-89AF-FE8EDEE6EC5A}" destId="{77486D37-0C96-4E79-B0B9-910F22720085}" srcOrd="0" destOrd="0" parTransId="{38AD9D1D-6C1B-420A-B2B0-24230D807878}" sibTransId="{14FABC5B-2FE4-4879-BEF0-6167B3A873E5}"/>
    <dgm:cxn modelId="{08C5D657-8C5A-4249-94C2-91A0CCE37CFC}" type="presOf" srcId="{013A1D02-5912-4E7D-BFA8-0FD276871627}" destId="{323D8B71-40DF-4B9A-8072-EA5A16B416F9}" srcOrd="0" destOrd="3" presId="urn:microsoft.com/office/officeart/2011/layout/TabList"/>
    <dgm:cxn modelId="{686918B0-87E3-4841-B8B7-DCF28052B24A}" srcId="{7F3EA5AB-D0E2-4730-A4B9-E7149A92C8DA}" destId="{59543DDA-07E6-4BD4-A27C-E84F8C8B6FEC}" srcOrd="5" destOrd="0" parTransId="{E95F0A0D-70A7-42D1-BD20-C2FA6434CD94}" sibTransId="{6C86BB3C-3835-4E3F-9295-CA79559F6CBE}"/>
    <dgm:cxn modelId="{E8DFBA3C-BC5C-4795-B4BC-EBC514CFC51F}" type="presOf" srcId="{D7E29AEE-52DD-4C41-9CFE-160DD7E324F5}" destId="{FAED6568-F8A5-4873-B6E6-920062528D28}" srcOrd="0" destOrd="0" presId="urn:microsoft.com/office/officeart/2011/layout/TabList"/>
    <dgm:cxn modelId="{E300CA53-F15C-42C2-B1D8-8E3EFBA38064}" srcId="{7F3EA5AB-D0E2-4730-A4B9-E7149A92C8DA}" destId="{5C51DA39-4F1E-4E77-B665-DB4D4E3B1663}" srcOrd="7" destOrd="0" parTransId="{A1D64537-82DF-4691-8918-36C208890CAB}" sibTransId="{FAC67E78-74EE-4083-9659-2523A5A7AD0F}"/>
    <dgm:cxn modelId="{C5F3EB1F-FAAA-4E4C-9AF1-7CA659B56487}" srcId="{E3B2BBF6-9A90-4E7C-ACFC-0772F41CB914}" destId="{2F23723F-2D39-41F2-83F6-0E4B60B7C9B8}" srcOrd="1" destOrd="0" parTransId="{5C91BBCE-3759-457E-9478-96CC0CF9DFAF}" sibTransId="{BBDF5715-EB61-4B28-A602-2DCA16E65E4D}"/>
    <dgm:cxn modelId="{7BF44B10-6902-4E73-A9C4-AB5FBF81D0A9}" type="presOf" srcId="{7F3EA5AB-D0E2-4730-A4B9-E7149A92C8DA}" destId="{30006F7F-D9EA-46E9-BCAD-3DAED4FB7F3F}" srcOrd="0" destOrd="0" presId="urn:microsoft.com/office/officeart/2011/layout/TabList"/>
    <dgm:cxn modelId="{2758A176-6B72-4B16-9D1E-A7DED32A8FB4}" srcId="{7F3EA5AB-D0E2-4730-A4B9-E7149A92C8DA}" destId="{D3766AC7-5A2F-4E70-AFA5-0FC8054F6172}" srcOrd="1" destOrd="0" parTransId="{B9A0AC5E-843F-45D4-A72B-3731EA10CA76}" sibTransId="{118C0FF2-1FD9-41A4-8AD2-BB1733ECD860}"/>
    <dgm:cxn modelId="{F9B51CDC-DBC7-44A7-A1AC-568748986147}" type="presOf" srcId="{5C51DA39-4F1E-4E77-B665-DB4D4E3B1663}" destId="{323D8B71-40DF-4B9A-8072-EA5A16B416F9}" srcOrd="0" destOrd="6" presId="urn:microsoft.com/office/officeart/2011/layout/TabList"/>
    <dgm:cxn modelId="{C519772C-5E3A-4464-AE51-BAD8CE577650}" type="presOf" srcId="{D3766AC7-5A2F-4E70-AFA5-0FC8054F6172}" destId="{323D8B71-40DF-4B9A-8072-EA5A16B416F9}" srcOrd="0" destOrd="0" presId="urn:microsoft.com/office/officeart/2011/layout/TabList"/>
    <dgm:cxn modelId="{4BCFC43F-7145-4982-B943-2D8ACE47FB38}" type="presOf" srcId="{9A0964B1-FBF4-4518-8857-A179B81BCCAF}" destId="{323D8B71-40DF-4B9A-8072-EA5A16B416F9}" srcOrd="0" destOrd="2" presId="urn:microsoft.com/office/officeart/2011/layout/TabList"/>
    <dgm:cxn modelId="{C7EF44B9-436B-41D5-87C5-FF06AAC5EF08}" srcId="{7F3EA5AB-D0E2-4730-A4B9-E7149A92C8DA}" destId="{C0C36A7C-FE2F-48E4-AEE4-A0FD7AC2805E}" srcOrd="0" destOrd="0" parTransId="{4470DE08-AC25-4E1A-B0EA-0554DF4D5B3D}" sibTransId="{674BC745-3B2C-43D9-B103-2181623675BD}"/>
    <dgm:cxn modelId="{42565DE8-7909-498D-B9A9-27027CDC709C}" srcId="{7F3EA5AB-D0E2-4730-A4B9-E7149A92C8DA}" destId="{C9BFB56C-92E8-45AB-AA01-60A90CD2D8A8}" srcOrd="2" destOrd="0" parTransId="{B95CB995-DE1D-4FD1-861A-03B12277F008}" sibTransId="{E841705A-D03D-45A5-AA93-B0096D43BFF9}"/>
    <dgm:cxn modelId="{B9B4FAD8-51E7-41F7-B994-E77C095D5F8F}" type="presOf" srcId="{77486D37-0C96-4E79-B0B9-910F22720085}" destId="{90E71617-EFF8-40B5-8E1B-324B6DE066AB}" srcOrd="0" destOrd="0" presId="urn:microsoft.com/office/officeart/2011/layout/TabList"/>
    <dgm:cxn modelId="{036F937E-938E-4C26-AFC9-4B2F4C2B6F4D}" srcId="{E3B2BBF6-9A90-4E7C-ACFC-0772F41CB914}" destId="{7F3EA5AB-D0E2-4730-A4B9-E7149A92C8DA}" srcOrd="0" destOrd="0" parTransId="{5831C1BE-0A9A-4494-8B90-EA68A2F4939B}" sibTransId="{EB1BB497-A125-4C6D-ACD5-DEAF7C70DD93}"/>
    <dgm:cxn modelId="{14BF505C-B5CF-4976-A8F2-5217C337A2BE}" type="presOf" srcId="{C8BE63DA-99F4-47B5-9F62-55A751AC0F46}" destId="{FF8303E5-66DC-4C04-BA82-F6F64C421995}" srcOrd="0" destOrd="1" presId="urn:microsoft.com/office/officeart/2011/layout/TabList"/>
    <dgm:cxn modelId="{7E6C4E89-3D42-454E-8740-EDB22AB84020}" srcId="{7F3EA5AB-D0E2-4730-A4B9-E7149A92C8DA}" destId="{0AB29E02-A101-4CCB-8CDB-4CC6F415C2C0}" srcOrd="6" destOrd="0" parTransId="{945A0489-8F46-4630-8E5B-7D9E6CDE0B93}" sibTransId="{6F2FC8A8-4E8B-49AC-8897-4725764ACA4A}"/>
    <dgm:cxn modelId="{EB691C8F-92EE-48B5-81AE-091D84FC5AB4}" type="presOf" srcId="{FD29B351-CCB0-4427-A711-EF5F7BC2E12B}" destId="{FF8303E5-66DC-4C04-BA82-F6F64C421995}" srcOrd="0" destOrd="0" presId="urn:microsoft.com/office/officeart/2011/layout/TabList"/>
    <dgm:cxn modelId="{D26D1451-F3F3-4241-8A7E-2BFCD2B43527}" srcId="{7F3EA5AB-D0E2-4730-A4B9-E7149A92C8DA}" destId="{9A0964B1-FBF4-4518-8857-A179B81BCCAF}" srcOrd="3" destOrd="0" parTransId="{E5D129FA-D07C-4F62-BCE1-A081262DEF8F}" sibTransId="{9A4C6930-1544-4414-9141-025AC1F2B5B2}"/>
    <dgm:cxn modelId="{F5A052BA-F1CA-412F-9D7F-035BEC631708}" type="presOf" srcId="{0AB29E02-A101-4CCB-8CDB-4CC6F415C2C0}" destId="{323D8B71-40DF-4B9A-8072-EA5A16B416F9}" srcOrd="0" destOrd="5" presId="urn:microsoft.com/office/officeart/2011/layout/TabList"/>
    <dgm:cxn modelId="{3C4DBF81-B8CE-4C15-8DC9-9E47EB066F75}" type="presOf" srcId="{59543DDA-07E6-4BD4-A27C-E84F8C8B6FEC}" destId="{323D8B71-40DF-4B9A-8072-EA5A16B416F9}" srcOrd="0" destOrd="4" presId="urn:microsoft.com/office/officeart/2011/layout/TabList"/>
    <dgm:cxn modelId="{8AFAF148-D53B-4480-B0F0-585BEA3242A0}" type="presOf" srcId="{4316F7FB-EBB5-49F5-89AF-FE8EDEE6EC5A}" destId="{04128AA0-013A-49CB-B0FC-B47CEEB9CB18}" srcOrd="0" destOrd="0" presId="urn:microsoft.com/office/officeart/2011/layout/TabList"/>
    <dgm:cxn modelId="{6E6ECF94-7812-4FD4-8F81-9CAA048DC6D2}" srcId="{2F23723F-2D39-41F2-83F6-0E4B60B7C9B8}" destId="{D7E29AEE-52DD-4C41-9CFE-160DD7E324F5}" srcOrd="0" destOrd="0" parTransId="{963673BA-1707-4783-9580-2D0B3DA57D6C}" sibTransId="{1AAEA467-EDFA-4467-91B9-FFDC30643677}"/>
    <dgm:cxn modelId="{E800ED9A-4EB8-45C9-AC13-CB8863F97763}" srcId="{7F3EA5AB-D0E2-4730-A4B9-E7149A92C8DA}" destId="{013A1D02-5912-4E7D-BFA8-0FD276871627}" srcOrd="4" destOrd="0" parTransId="{CA1F38AF-6EC0-4C75-9DB1-A7DEE111C017}" sibTransId="{0D0547F2-26CA-489D-9717-8260C2E23F1F}"/>
    <dgm:cxn modelId="{B6AC9EF9-11E2-401B-BC30-98FC4A07D845}" type="presOf" srcId="{C0C36A7C-FE2F-48E4-AEE4-A0FD7AC2805E}" destId="{0CAF6E27-9EC9-42CC-9493-678195ACF4DB}" srcOrd="0" destOrd="0" presId="urn:microsoft.com/office/officeart/2011/layout/TabList"/>
    <dgm:cxn modelId="{79A02608-C1A4-4513-B966-16BDF458C090}" srcId="{4316F7FB-EBB5-49F5-89AF-FE8EDEE6EC5A}" destId="{BC5EC8B3-250D-401F-92A9-013ACDE8C450}" srcOrd="1" destOrd="0" parTransId="{5FF001DE-C927-4DA1-86DB-530FCD8408B7}" sibTransId="{6301DE41-4A77-4B7A-B11D-297EC72A41AD}"/>
    <dgm:cxn modelId="{9BC4A818-51CB-47AE-9570-7AC33836298C}" type="presParOf" srcId="{50AA9074-C5A8-4D35-80C3-ABB54FBAB03A}" destId="{3364398B-7CBB-46FB-A3C3-37E644BD7698}" srcOrd="0" destOrd="0" presId="urn:microsoft.com/office/officeart/2011/layout/TabList"/>
    <dgm:cxn modelId="{8ED27B25-9CF2-4D4E-A59F-CFDD43260B40}" type="presParOf" srcId="{3364398B-7CBB-46FB-A3C3-37E644BD7698}" destId="{0CAF6E27-9EC9-42CC-9493-678195ACF4DB}" srcOrd="0" destOrd="0" presId="urn:microsoft.com/office/officeart/2011/layout/TabList"/>
    <dgm:cxn modelId="{2DF1AB25-70BC-4AD8-BF76-B340B406107D}" type="presParOf" srcId="{3364398B-7CBB-46FB-A3C3-37E644BD7698}" destId="{30006F7F-D9EA-46E9-BCAD-3DAED4FB7F3F}" srcOrd="1" destOrd="0" presId="urn:microsoft.com/office/officeart/2011/layout/TabList"/>
    <dgm:cxn modelId="{9076792C-D204-4B7A-88E3-036B86FD1DC5}" type="presParOf" srcId="{3364398B-7CBB-46FB-A3C3-37E644BD7698}" destId="{EEA5FA68-E726-4242-9CC7-6BEDB607B208}" srcOrd="2" destOrd="0" presId="urn:microsoft.com/office/officeart/2011/layout/TabList"/>
    <dgm:cxn modelId="{3D7DC61D-BBDF-4E45-BA29-9DDCF850E4CD}" type="presParOf" srcId="{50AA9074-C5A8-4D35-80C3-ABB54FBAB03A}" destId="{323D8B71-40DF-4B9A-8072-EA5A16B416F9}" srcOrd="1" destOrd="0" presId="urn:microsoft.com/office/officeart/2011/layout/TabList"/>
    <dgm:cxn modelId="{D1DC364E-0266-4EE5-A587-10A2A13F5F2F}" type="presParOf" srcId="{50AA9074-C5A8-4D35-80C3-ABB54FBAB03A}" destId="{36ADE6AF-1836-4A8B-8E80-5FC1CD4DC2A1}" srcOrd="2" destOrd="0" presId="urn:microsoft.com/office/officeart/2011/layout/TabList"/>
    <dgm:cxn modelId="{A0EE746C-2923-42DA-8883-0DB19920025B}" type="presParOf" srcId="{50AA9074-C5A8-4D35-80C3-ABB54FBAB03A}" destId="{2976B8BB-E028-4897-A289-3CA23B39FCFE}" srcOrd="3" destOrd="0" presId="urn:microsoft.com/office/officeart/2011/layout/TabList"/>
    <dgm:cxn modelId="{338442E0-8481-4201-9877-A9C07C571EBB}" type="presParOf" srcId="{2976B8BB-E028-4897-A289-3CA23B39FCFE}" destId="{FAED6568-F8A5-4873-B6E6-920062528D28}" srcOrd="0" destOrd="0" presId="urn:microsoft.com/office/officeart/2011/layout/TabList"/>
    <dgm:cxn modelId="{A966733C-81D4-412B-8242-CCC52DC85E14}" type="presParOf" srcId="{2976B8BB-E028-4897-A289-3CA23B39FCFE}" destId="{49282E30-7D42-4A0F-90D5-FDA11C4316E9}" srcOrd="1" destOrd="0" presId="urn:microsoft.com/office/officeart/2011/layout/TabList"/>
    <dgm:cxn modelId="{54DEFFF9-D85D-4FFB-9A69-0CC04EA4702E}" type="presParOf" srcId="{2976B8BB-E028-4897-A289-3CA23B39FCFE}" destId="{5DF3B34B-A725-4B47-B8BC-2647DF6FDACD}" srcOrd="2" destOrd="0" presId="urn:microsoft.com/office/officeart/2011/layout/TabList"/>
    <dgm:cxn modelId="{8AAC1C97-AE48-48E8-9FA1-E278AD576A65}" type="presParOf" srcId="{50AA9074-C5A8-4D35-80C3-ABB54FBAB03A}" destId="{FF8303E5-66DC-4C04-BA82-F6F64C421995}" srcOrd="4" destOrd="0" presId="urn:microsoft.com/office/officeart/2011/layout/TabList"/>
    <dgm:cxn modelId="{8D0E407F-6B94-4692-A8AD-BF5F27734005}" type="presParOf" srcId="{50AA9074-C5A8-4D35-80C3-ABB54FBAB03A}" destId="{A35DDB4C-9A28-4667-95D9-906F8E818979}" srcOrd="5" destOrd="0" presId="urn:microsoft.com/office/officeart/2011/layout/TabList"/>
    <dgm:cxn modelId="{5C29CC01-F059-47C0-9F91-922092B69CFD}" type="presParOf" srcId="{50AA9074-C5A8-4D35-80C3-ABB54FBAB03A}" destId="{60328AE5-57DD-4148-85E2-897B5D268E40}" srcOrd="6" destOrd="0" presId="urn:microsoft.com/office/officeart/2011/layout/TabList"/>
    <dgm:cxn modelId="{0A4B2D94-0748-422D-993B-7D79613AD7FB}" type="presParOf" srcId="{60328AE5-57DD-4148-85E2-897B5D268E40}" destId="{90E71617-EFF8-40B5-8E1B-324B6DE066AB}" srcOrd="0" destOrd="0" presId="urn:microsoft.com/office/officeart/2011/layout/TabList"/>
    <dgm:cxn modelId="{D609E34C-731E-4FE8-A3A3-25DE48797A10}" type="presParOf" srcId="{60328AE5-57DD-4148-85E2-897B5D268E40}" destId="{04128AA0-013A-49CB-B0FC-B47CEEB9CB18}" srcOrd="1" destOrd="0" presId="urn:microsoft.com/office/officeart/2011/layout/TabList"/>
    <dgm:cxn modelId="{4A988F27-2621-437A-B2FC-C62E474B73E5}" type="presParOf" srcId="{60328AE5-57DD-4148-85E2-897B5D268E40}" destId="{B623258A-7765-42BE-BBE7-7EA4059046F2}" srcOrd="2" destOrd="0" presId="urn:microsoft.com/office/officeart/2011/layout/TabList"/>
    <dgm:cxn modelId="{AD0928AA-A97E-4812-AC73-B74E2A7B95AC}" type="presParOf" srcId="{50AA9074-C5A8-4D35-80C3-ABB54FBAB03A}" destId="{F982A191-CE2D-4880-9CFD-1537DCDD147B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3258A-7765-42BE-BBE7-7EA4059046F2}">
      <dsp:nvSpPr>
        <dsp:cNvPr id="0" name=""/>
        <dsp:cNvSpPr/>
      </dsp:nvSpPr>
      <dsp:spPr>
        <a:xfrm>
          <a:off x="0" y="4827863"/>
          <a:ext cx="7886700" cy="0"/>
        </a:xfrm>
        <a:prstGeom prst="line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3B34B-A725-4B47-B8BC-2647DF6FDACD}">
      <dsp:nvSpPr>
        <dsp:cNvPr id="0" name=""/>
        <dsp:cNvSpPr/>
      </dsp:nvSpPr>
      <dsp:spPr>
        <a:xfrm>
          <a:off x="0" y="3168392"/>
          <a:ext cx="7886700" cy="0"/>
        </a:xfrm>
        <a:prstGeom prst="line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5FA68-E726-4242-9CC7-6BEDB607B208}">
      <dsp:nvSpPr>
        <dsp:cNvPr id="0" name=""/>
        <dsp:cNvSpPr/>
      </dsp:nvSpPr>
      <dsp:spPr>
        <a:xfrm>
          <a:off x="0" y="544551"/>
          <a:ext cx="7886700" cy="0"/>
        </a:xfrm>
        <a:prstGeom prst="line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F6E27-9EC9-42CC-9493-678195ACF4DB}">
      <dsp:nvSpPr>
        <dsp:cNvPr id="0" name=""/>
        <dsp:cNvSpPr/>
      </dsp:nvSpPr>
      <dsp:spPr>
        <a:xfrm>
          <a:off x="2050541" y="516"/>
          <a:ext cx="5836158" cy="54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2050541" y="516"/>
        <a:ext cx="5836158" cy="544035"/>
      </dsp:txXfrm>
    </dsp:sp>
    <dsp:sp modelId="{30006F7F-D9EA-46E9-BCAD-3DAED4FB7F3F}">
      <dsp:nvSpPr>
        <dsp:cNvPr id="0" name=""/>
        <dsp:cNvSpPr/>
      </dsp:nvSpPr>
      <dsp:spPr>
        <a:xfrm>
          <a:off x="5815562" y="298"/>
          <a:ext cx="2050542" cy="54403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/>
            <a:t>1</a:t>
          </a:r>
          <a:endParaRPr lang="en-US" sz="2900" kern="1200" dirty="0"/>
        </a:p>
      </dsp:txBody>
      <dsp:txXfrm>
        <a:off x="5842124" y="26860"/>
        <a:ext cx="1997418" cy="517473"/>
      </dsp:txXfrm>
    </dsp:sp>
    <dsp:sp modelId="{323D8B71-40DF-4B9A-8072-EA5A16B416F9}">
      <dsp:nvSpPr>
        <dsp:cNvPr id="0" name=""/>
        <dsp:cNvSpPr/>
      </dsp:nvSpPr>
      <dsp:spPr>
        <a:xfrm>
          <a:off x="0" y="576367"/>
          <a:ext cx="7886700" cy="2052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cs typeface="2  Titr" panose="00000700000000000000" pitchFamily="2" charset="-78"/>
            </a:rPr>
            <a:t>بررسی شواهد داشتن معلولیت دایمی بر اساس سه محدودیت قابل قبول در پاراکانو به شرح ذیل:</a:t>
          </a:r>
          <a:endParaRPr lang="en-US" sz="1800" kern="1200" dirty="0">
            <a:cs typeface="2  Titr" panose="000007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cs typeface="2  Titr" panose="00000700000000000000" pitchFamily="2" charset="-78"/>
            </a:rPr>
            <a:t>محدودیت توانایی عضلات</a:t>
          </a:r>
          <a:endParaRPr lang="en-US" sz="1800" kern="1200" dirty="0">
            <a:cs typeface="2  Titr" panose="000007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cs typeface="2  Titr" panose="00000700000000000000" pitchFamily="2" charset="-78"/>
            </a:rPr>
            <a:t>محدودیت دامنه حرکتی غیر فعال</a:t>
          </a:r>
          <a:endParaRPr lang="en-US" sz="1800" kern="1200" dirty="0">
            <a:cs typeface="2  Titr" panose="000007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cs typeface="2  Titr" panose="00000700000000000000" pitchFamily="2" charset="-78"/>
            </a:rPr>
            <a:t>نقص یا قطع عضو</a:t>
          </a:r>
          <a:endParaRPr lang="en-US" sz="1800" kern="1200" dirty="0">
            <a:cs typeface="2  Titr" panose="00000700000000000000" pitchFamily="2" charset="-78"/>
          </a:endParaRPr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>
        <a:off x="0" y="576367"/>
        <a:ext cx="7886700" cy="2052604"/>
      </dsp:txXfrm>
    </dsp:sp>
    <dsp:sp modelId="{FAED6568-F8A5-4873-B6E6-920062528D28}">
      <dsp:nvSpPr>
        <dsp:cNvPr id="0" name=""/>
        <dsp:cNvSpPr/>
      </dsp:nvSpPr>
      <dsp:spPr>
        <a:xfrm>
          <a:off x="2050541" y="2624357"/>
          <a:ext cx="5836158" cy="54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2050541" y="2624357"/>
        <a:ext cx="5836158" cy="544035"/>
      </dsp:txXfrm>
    </dsp:sp>
    <dsp:sp modelId="{49282E30-7D42-4A0F-90D5-FDA11C4316E9}">
      <dsp:nvSpPr>
        <dsp:cNvPr id="0" name=""/>
        <dsp:cNvSpPr/>
      </dsp:nvSpPr>
      <dsp:spPr>
        <a:xfrm>
          <a:off x="5815562" y="2664594"/>
          <a:ext cx="2050542" cy="54403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shade val="50000"/>
                <a:hueOff val="222839"/>
                <a:satOff val="5970"/>
                <a:lumOff val="263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222839"/>
                <a:satOff val="5970"/>
                <a:lumOff val="263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222839"/>
                <a:satOff val="5970"/>
                <a:lumOff val="263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/>
            <a:t>2</a:t>
          </a:r>
          <a:endParaRPr lang="en-US" sz="2900" kern="1200" dirty="0"/>
        </a:p>
      </dsp:txBody>
      <dsp:txXfrm>
        <a:off x="5842124" y="2691156"/>
        <a:ext cx="1997418" cy="517473"/>
      </dsp:txXfrm>
    </dsp:sp>
    <dsp:sp modelId="{FF8303E5-66DC-4C04-BA82-F6F64C421995}">
      <dsp:nvSpPr>
        <dsp:cNvPr id="0" name=""/>
        <dsp:cNvSpPr/>
      </dsp:nvSpPr>
      <dsp:spPr>
        <a:xfrm>
          <a:off x="0" y="3168392"/>
          <a:ext cx="7886700" cy="1088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cs typeface="2  Titr" panose="00000700000000000000" pitchFamily="2" charset="-78"/>
            </a:rPr>
            <a:t>بررسی معیارهای  حداقل معلولیت در محدودیت های فوق.</a:t>
          </a:r>
          <a:endParaRPr lang="en-US" sz="1800" kern="1200" dirty="0">
            <a:cs typeface="2  Titr" panose="00000700000000000000" pitchFamily="2" charset="-78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/>
        </a:p>
      </dsp:txBody>
      <dsp:txXfrm>
        <a:off x="0" y="3168392"/>
        <a:ext cx="7886700" cy="1088233"/>
      </dsp:txXfrm>
    </dsp:sp>
    <dsp:sp modelId="{90E71617-EFF8-40B5-8E1B-324B6DE066AB}">
      <dsp:nvSpPr>
        <dsp:cNvPr id="0" name=""/>
        <dsp:cNvSpPr/>
      </dsp:nvSpPr>
      <dsp:spPr>
        <a:xfrm>
          <a:off x="2050541" y="4283828"/>
          <a:ext cx="5836158" cy="54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2050541" y="4283828"/>
        <a:ext cx="5836158" cy="544035"/>
      </dsp:txXfrm>
    </dsp:sp>
    <dsp:sp modelId="{04128AA0-013A-49CB-B0FC-B47CEEB9CB18}">
      <dsp:nvSpPr>
        <dsp:cNvPr id="0" name=""/>
        <dsp:cNvSpPr/>
      </dsp:nvSpPr>
      <dsp:spPr>
        <a:xfrm>
          <a:off x="5815562" y="4104753"/>
          <a:ext cx="2050542" cy="54403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shade val="50000"/>
                <a:hueOff val="222839"/>
                <a:satOff val="5970"/>
                <a:lumOff val="263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222839"/>
                <a:satOff val="5970"/>
                <a:lumOff val="263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222839"/>
                <a:satOff val="5970"/>
                <a:lumOff val="263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/>
            <a:t>3</a:t>
          </a:r>
          <a:endParaRPr lang="en-US" sz="2900" kern="1200" dirty="0"/>
        </a:p>
      </dsp:txBody>
      <dsp:txXfrm>
        <a:off x="5842124" y="4131315"/>
        <a:ext cx="1997418" cy="517473"/>
      </dsp:txXfrm>
    </dsp:sp>
    <dsp:sp modelId="{F982A191-CE2D-4880-9CFD-1537DCDD147B}">
      <dsp:nvSpPr>
        <dsp:cNvPr id="0" name=""/>
        <dsp:cNvSpPr/>
      </dsp:nvSpPr>
      <dsp:spPr>
        <a:xfrm>
          <a:off x="0" y="4827863"/>
          <a:ext cx="7886700" cy="1088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>
              <a:cs typeface="2  Titr" panose="00000700000000000000" pitchFamily="2" charset="-78"/>
            </a:rPr>
            <a:t>انجام </a:t>
          </a:r>
          <a:r>
            <a:rPr lang="fa-IR" sz="2000" kern="1200" dirty="0" smtClean="0">
              <a:cs typeface="2  Titr" panose="00000700000000000000" pitchFamily="2" charset="-78"/>
            </a:rPr>
            <a:t>3 مدل </a:t>
          </a:r>
          <a:r>
            <a:rPr lang="fa-IR" sz="2000" kern="1200" dirty="0" smtClean="0">
              <a:cs typeface="2  Titr" panose="00000700000000000000" pitchFamily="2" charset="-78"/>
            </a:rPr>
            <a:t>تست </a:t>
          </a:r>
          <a:r>
            <a:rPr lang="fa-IR" sz="2000" kern="1200" dirty="0" smtClean="0">
              <a:cs typeface="2  Titr" panose="00000700000000000000" pitchFamily="2" charset="-78"/>
            </a:rPr>
            <a:t>برای </a:t>
          </a:r>
          <a:r>
            <a:rPr lang="fa-IR" sz="2000" kern="1200" dirty="0" smtClean="0">
              <a:cs typeface="2  Titr" panose="00000700000000000000" pitchFamily="2" charset="-78"/>
            </a:rPr>
            <a:t>مشخص شدن کلاس.</a:t>
          </a:r>
          <a:endParaRPr lang="en-US" sz="2000" kern="1200" dirty="0">
            <a:cs typeface="2  Titr" panose="00000700000000000000" pitchFamily="2" charset="-78"/>
          </a:endParaRPr>
        </a:p>
      </dsp:txBody>
      <dsp:txXfrm>
        <a:off x="0" y="4827863"/>
        <a:ext cx="7886700" cy="1088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CD743-CC8D-42D8-9F64-278DA30706D1}" type="datetimeFigureOut">
              <a:rPr lang="pt-BR" smtClean="0"/>
              <a:t>07/06/2020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1DD59-AA64-4A52-A1CF-D6F350D0BE2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19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DD59-AA64-4A52-A1CF-D6F350D0BE2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28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AE11-8215-4062-9879-B6C155416373}" type="datetime1">
              <a:rPr lang="pt-BR" smtClean="0"/>
              <a:t>07/06/2020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International Canoe Federation - PARACANOE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617292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AE11-8215-4062-9879-B6C155416373}" type="datetime1">
              <a:rPr lang="pt-BR" smtClean="0"/>
              <a:t>07/06/2020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International Canoe Federation - PARACANOE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7797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AE11-8215-4062-9879-B6C155416373}" type="datetime1">
              <a:rPr lang="pt-BR" smtClean="0"/>
              <a:t>07/06/2020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International Canoe Federation - PARACANOE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0359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AE11-8215-4062-9879-B6C155416373}" type="datetime1">
              <a:rPr lang="pt-BR" smtClean="0"/>
              <a:t>07/06/2020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International Canoe Federation - PARACANOE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794679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AE11-8215-4062-9879-B6C155416373}" type="datetime1">
              <a:rPr lang="pt-BR" smtClean="0"/>
              <a:t>07/06/2020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International Canoe Federation - PARACANOE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623448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AE11-8215-4062-9879-B6C155416373}" type="datetime1">
              <a:rPr lang="pt-BR" smtClean="0"/>
              <a:t>07/06/2020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International Canoe Federation - PARACANOE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250097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AE11-8215-4062-9879-B6C155416373}" type="datetime1">
              <a:rPr lang="pt-BR" smtClean="0"/>
              <a:t>07/06/2020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International Canoe Federation - PARACANOE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994828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AE11-8215-4062-9879-B6C155416373}" type="datetime1">
              <a:rPr lang="pt-BR" smtClean="0"/>
              <a:t>07/06/2020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International Canoe Federation - PARACANOE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768886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AE11-8215-4062-9879-B6C155416373}" type="datetime1">
              <a:rPr lang="pt-BR" smtClean="0"/>
              <a:t>07/06/2020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International Canoe Federation - PARACANOE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568557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AE11-8215-4062-9879-B6C155416373}" type="datetime1">
              <a:rPr lang="pt-BR" smtClean="0"/>
              <a:t>07/06/2020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International Canoe Federation - PARACANOE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906605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AE11-8215-4062-9879-B6C155416373}" type="datetime1">
              <a:rPr lang="pt-BR" smtClean="0"/>
              <a:t>07/06/2020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International Canoe Federation - PARACANOE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7434-9AB6-4969-B744-8B6D9D9DCF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6606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2AE11-8215-4062-9879-B6C155416373}" type="datetime1">
              <a:rPr lang="pt-BR" smtClean="0"/>
              <a:t>07/06/2020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International Canoe Federation - PARACANOE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7434-9AB6-4969-B744-8B6D9D9DCFA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03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mfatimafv12@g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37990"/>
            <a:ext cx="7772400" cy="2619722"/>
          </a:xfrm>
        </p:spPr>
        <p:txBody>
          <a:bodyPr>
            <a:noAutofit/>
          </a:bodyPr>
          <a:lstStyle/>
          <a:p>
            <a:r>
              <a:rPr lang="fa-IR" sz="4800" b="1" dirty="0" smtClean="0">
                <a:solidFill>
                  <a:schemeClr val="bg1">
                    <a:lumMod val="95000"/>
                  </a:schemeClr>
                </a:solidFill>
                <a:cs typeface="2  Titr" panose="00000700000000000000" pitchFamily="2" charset="-78"/>
              </a:rPr>
              <a:t>کلاسبندی در پاراکانو</a:t>
            </a:r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cs typeface="2  Titr" panose="00000700000000000000" pitchFamily="2" charset="-78"/>
              </a:rPr>
              <a:t/>
            </a:r>
            <a:br>
              <a:rPr lang="en-US" sz="4800" b="1" dirty="0">
                <a:solidFill>
                  <a:schemeClr val="bg1">
                    <a:lumMod val="95000"/>
                  </a:schemeClr>
                </a:solidFill>
                <a:cs typeface="2  Titr" panose="00000700000000000000" pitchFamily="2" charset="-78"/>
              </a:rPr>
            </a:br>
            <a:endParaRPr lang="pt-BR" sz="4800" b="1" dirty="0">
              <a:solidFill>
                <a:schemeClr val="bg1">
                  <a:lumMod val="9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5802" y="4597920"/>
            <a:ext cx="6400800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Maria de Fatima </a:t>
            </a:r>
            <a:r>
              <a:rPr lang="en-US" dirty="0" err="1" smtClean="0">
                <a:solidFill>
                  <a:schemeClr val="bg1"/>
                </a:solidFill>
              </a:rPr>
              <a:t>Fernandes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Vara</a:t>
            </a: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ICF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Head of Classification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AF522FF-81CC-4556-BA9B-2189DB703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2271" y="6165304"/>
            <a:ext cx="2895600" cy="365125"/>
          </a:xfrm>
        </p:spPr>
        <p:txBody>
          <a:bodyPr/>
          <a:lstStyle/>
          <a:p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Canoe</a:t>
            </a:r>
            <a:r>
              <a:rPr lang="pt-BR" dirty="0"/>
              <a:t> </a:t>
            </a:r>
            <a:r>
              <a:rPr lang="pt-BR" dirty="0" err="1"/>
              <a:t>Federation</a:t>
            </a:r>
            <a:r>
              <a:rPr lang="pt-BR" dirty="0"/>
              <a:t> - PARACANOE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36327B4-E42B-4467-8994-A64012873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80928"/>
            <a:ext cx="3160773" cy="173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" y="-39277"/>
            <a:ext cx="91398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EEB8935D-690E-47FA-B050-0EF3AA38E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pt-BR" sz="1800" dirty="0" err="1">
                <a:solidFill>
                  <a:schemeClr val="bg1"/>
                </a:solidFill>
                <a:cs typeface="2  Nazanin" panose="00000400000000000000" pitchFamily="2" charset="-78"/>
              </a:rPr>
              <a:t>International</a:t>
            </a:r>
            <a:r>
              <a:rPr lang="pt-BR" sz="1800" dirty="0">
                <a:solidFill>
                  <a:schemeClr val="bg1"/>
                </a:solidFill>
                <a:cs typeface="2  Nazanin" panose="00000400000000000000" pitchFamily="2" charset="-78"/>
              </a:rPr>
              <a:t> </a:t>
            </a:r>
            <a:r>
              <a:rPr lang="pt-BR" sz="1800" dirty="0" err="1">
                <a:solidFill>
                  <a:schemeClr val="bg1"/>
                </a:solidFill>
                <a:cs typeface="2  Nazanin" panose="00000400000000000000" pitchFamily="2" charset="-78"/>
              </a:rPr>
              <a:t>Canoe</a:t>
            </a:r>
            <a:r>
              <a:rPr lang="pt-BR" sz="1800" dirty="0">
                <a:solidFill>
                  <a:schemeClr val="bg1"/>
                </a:solidFill>
                <a:cs typeface="2  Nazanin" panose="00000400000000000000" pitchFamily="2" charset="-78"/>
              </a:rPr>
              <a:t> </a:t>
            </a:r>
            <a:r>
              <a:rPr lang="pt-BR" sz="1800" dirty="0" err="1">
                <a:solidFill>
                  <a:schemeClr val="bg1"/>
                </a:solidFill>
                <a:cs typeface="2  Nazanin" panose="00000400000000000000" pitchFamily="2" charset="-78"/>
              </a:rPr>
              <a:t>Federation</a:t>
            </a:r>
            <a:r>
              <a:rPr lang="pt-BR" sz="1800" dirty="0">
                <a:solidFill>
                  <a:schemeClr val="bg1"/>
                </a:solidFill>
                <a:cs typeface="2  Nazanin" panose="00000400000000000000" pitchFamily="2" charset="-78"/>
              </a:rPr>
              <a:t> - PARACANOE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915816" y="1052736"/>
            <a:ext cx="3103984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2  Titr" panose="00000700000000000000" pitchFamily="2" charset="-78"/>
              </a:rPr>
              <a:t>خلاصه کلاسبندی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40124" y="2033589"/>
            <a:ext cx="1368152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Nazanin" panose="00000400000000000000" pitchFamily="2" charset="-78"/>
              </a:rPr>
              <a:t>تنه</a:t>
            </a:r>
          </a:p>
          <a:p>
            <a:pPr algn="ctr" rtl="1"/>
            <a:r>
              <a:rPr lang="fa-IR" dirty="0" smtClean="0">
                <a:solidFill>
                  <a:schemeClr val="bg1"/>
                </a:solidFill>
                <a:cs typeface="2  Nazanin" panose="00000400000000000000" pitchFamily="2" charset="-78"/>
              </a:rPr>
              <a:t>0 تا 13.5 امتیاز</a:t>
            </a:r>
            <a:endParaRPr lang="en-US" dirty="0">
              <a:solidFill>
                <a:schemeClr val="bg1"/>
              </a:solidFill>
              <a:cs typeface="2  Nazanin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27830" y="2033589"/>
            <a:ext cx="1440160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Nazanin" panose="00000400000000000000" pitchFamily="2" charset="-78"/>
              </a:rPr>
              <a:t>تنه</a:t>
            </a:r>
          </a:p>
          <a:p>
            <a:pPr algn="ctr"/>
            <a:r>
              <a:rPr lang="fa-IR" dirty="0" smtClean="0">
                <a:solidFill>
                  <a:schemeClr val="bg1"/>
                </a:solidFill>
                <a:cs typeface="2  Nazanin" panose="00000400000000000000" pitchFamily="2" charset="-78"/>
              </a:rPr>
              <a:t>15 تا 18 امتیاز</a:t>
            </a:r>
            <a:endParaRPr lang="en-US" dirty="0">
              <a:solidFill>
                <a:schemeClr val="bg1"/>
              </a:solidFill>
              <a:cs typeface="2 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584" y="2762943"/>
            <a:ext cx="3349440" cy="695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160" y="2762943"/>
            <a:ext cx="3919288" cy="6950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61676" y="2929649"/>
            <a:ext cx="260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cs typeface="2  Nazanin" panose="00000400000000000000" pitchFamily="2" charset="-78"/>
              </a:rPr>
              <a:t>تنه + پاها+ تست آب = امتیاز کامل</a:t>
            </a:r>
            <a:endParaRPr lang="en-US" dirty="0">
              <a:solidFill>
                <a:schemeClr val="bg1"/>
              </a:solidFill>
              <a:cs typeface="2  Nazanin" panose="000004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697" y="3794146"/>
            <a:ext cx="1209958" cy="5919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334" y="3793508"/>
            <a:ext cx="1286310" cy="6293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061" y="3794146"/>
            <a:ext cx="1285006" cy="6287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38584" y="3845517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000" dirty="0" smtClean="0">
                <a:solidFill>
                  <a:schemeClr val="bg1"/>
                </a:solidFill>
                <a:cs typeface="2  Nazanin" panose="00000400000000000000" pitchFamily="2" charset="-78"/>
              </a:rPr>
              <a:t>0 امتیاز</a:t>
            </a:r>
            <a:endParaRPr lang="en-US" sz="2000" dirty="0">
              <a:solidFill>
                <a:schemeClr val="bg1"/>
              </a:solidFill>
              <a:cs typeface="2  Nazani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5354" y="3876295"/>
            <a:ext cx="126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000" dirty="0" smtClean="0">
                <a:solidFill>
                  <a:schemeClr val="bg1"/>
                </a:solidFill>
                <a:cs typeface="2  Nazanin" panose="00000400000000000000" pitchFamily="2" charset="-78"/>
              </a:rPr>
              <a:t>1 تا 27 امتیاز</a:t>
            </a:r>
            <a:endParaRPr lang="en-US" sz="2000" dirty="0">
              <a:solidFill>
                <a:schemeClr val="bg1"/>
              </a:solidFill>
              <a:cs typeface="2  Nazani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4579" y="3908129"/>
            <a:ext cx="1308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600" dirty="0" smtClean="0">
                <a:solidFill>
                  <a:schemeClr val="bg1"/>
                </a:solidFill>
                <a:cs typeface="2  Nazanin" panose="00000400000000000000" pitchFamily="2" charset="-78"/>
              </a:rPr>
              <a:t>بیشتر از 28 امتیاز</a:t>
            </a:r>
            <a:endParaRPr lang="en-US" sz="1600" dirty="0">
              <a:solidFill>
                <a:schemeClr val="bg1"/>
              </a:solidFill>
              <a:cs typeface="2  Nazani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8434" y="2936900"/>
            <a:ext cx="3645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600" dirty="0" smtClean="0">
                <a:solidFill>
                  <a:schemeClr val="bg1"/>
                </a:solidFill>
                <a:cs typeface="2  Nazanin" panose="00000400000000000000" pitchFamily="2" charset="-78"/>
              </a:rPr>
              <a:t>پاها  با امتیاز 18 یا کمتر     تست آب: امتیاز 18 یا کمتر</a:t>
            </a:r>
            <a:endParaRPr lang="en-US" sz="1600" dirty="0">
              <a:solidFill>
                <a:schemeClr val="bg1"/>
              </a:solidFill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78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International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Canoe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Federation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- PARACANOE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411760" y="33265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60" y="0"/>
            <a:ext cx="91865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1">
            <a:extLst>
              <a:ext uri="{FF2B5EF4-FFF2-40B4-BE49-F238E27FC236}">
                <a16:creationId xmlns="" xmlns:a16="http://schemas.microsoft.com/office/drawing/2014/main" id="{EEB8935D-690E-47FA-B050-0EF3AA38E05E}"/>
              </a:ext>
            </a:extLst>
          </p:cNvPr>
          <p:cNvSpPr txBox="1">
            <a:spLocks/>
          </p:cNvSpPr>
          <p:nvPr/>
        </p:nvSpPr>
        <p:spPr>
          <a:xfrm>
            <a:off x="6248400" y="65019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chemeClr val="bg1">
                    <a:lumMod val="65000"/>
                  </a:schemeClr>
                </a:solidFill>
              </a:rPr>
              <a:t>International Canoe Federation - PARACANOE</a:t>
            </a:r>
            <a:endParaRPr lang="pt-B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9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43708" y="4107477"/>
            <a:ext cx="525658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8000" dirty="0" smtClean="0">
                <a:solidFill>
                  <a:schemeClr val="tx2">
                    <a:lumMod val="75000"/>
                  </a:schemeClr>
                </a:solidFill>
                <a:cs typeface="2  Titr" panose="00000700000000000000" pitchFamily="2" charset="-78"/>
              </a:rPr>
              <a:t>با تشکر </a:t>
            </a:r>
            <a:endParaRPr lang="en-US" dirty="0"/>
          </a:p>
          <a:p>
            <a:pPr algn="ctr"/>
            <a:r>
              <a:rPr lang="en-US" dirty="0">
                <a:hlinkClick r:id="rId2"/>
              </a:rPr>
              <a:t>mfatimafv12@gmail.com</a:t>
            </a:r>
            <a:endParaRPr lang="en-US" dirty="0"/>
          </a:p>
          <a:p>
            <a:endParaRPr lang="en-US" dirty="0"/>
          </a:p>
          <a:p>
            <a:endParaRPr lang="pt-B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7CC95D0-D0C0-40E6-A731-5B4075E40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0752DC-7CCA-4CCE-8AF7-5BEBAF7431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72931"/>
            <a:ext cx="5169419" cy="28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8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1" y="33780"/>
            <a:ext cx="9113171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6EBDEEC8-5331-4055-AA3B-F7BDC4C7A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International Canoe Federation</a:t>
            </a:r>
          </a:p>
          <a:p>
            <a:r>
              <a:rPr lang="pt-BR" dirty="0"/>
              <a:t>PARACANOE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9512" y="404664"/>
            <a:ext cx="331236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cs typeface="2  Titr" panose="00000700000000000000" pitchFamily="2" charset="-78"/>
              </a:rPr>
              <a:t>تاریخچه کلاسبندی</a:t>
            </a:r>
            <a:endParaRPr lang="en-US" sz="2800" dirty="0"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24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D4C2E714-C556-4F24-B365-8C7CD47FD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0" y="2205038"/>
            <a:ext cx="9144000" cy="4525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5400" b="1" dirty="0" smtClean="0">
                <a:solidFill>
                  <a:schemeClr val="tx2">
                    <a:lumMod val="75000"/>
                  </a:schemeClr>
                </a:solidFill>
                <a:cs typeface="2  Titr" panose="00000700000000000000" pitchFamily="2" charset="-78"/>
              </a:rPr>
              <a:t>کلاسبندی ورزشکاران در پاراکانو</a:t>
            </a:r>
            <a:endParaRPr lang="pt-BR" sz="5400" dirty="0">
              <a:solidFill>
                <a:schemeClr val="tx2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60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" t="29696" r="-252"/>
          <a:stretch/>
        </p:blipFill>
        <p:spPr bwMode="auto">
          <a:xfrm>
            <a:off x="19842" y="1268760"/>
            <a:ext cx="9160670" cy="389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F469F649-A643-48C3-B8DB-903B0FDE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Canoe Federation - PARACANOE</a:t>
            </a:r>
          </a:p>
        </p:txBody>
      </p:sp>
    </p:spTree>
    <p:extLst>
      <p:ext uri="{BB962C8B-B14F-4D97-AF65-F5344CB8AC3E}">
        <p14:creationId xmlns:p14="http://schemas.microsoft.com/office/powerpoint/2010/main" val="371682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105386"/>
            <a:ext cx="4918581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000" dirty="0" smtClean="0">
                <a:solidFill>
                  <a:schemeClr val="bg1"/>
                </a:solidFill>
                <a:cs typeface="2  Titr" panose="00000700000000000000" pitchFamily="2" charset="-78"/>
              </a:rPr>
              <a:t>10 محدودیت قابل قبول برای کمیته بین المللی پارالپیک</a:t>
            </a:r>
            <a:r>
              <a:rPr lang="en-US" sz="3000" dirty="0" smtClean="0">
                <a:solidFill>
                  <a:schemeClr val="bg1"/>
                </a:solidFill>
                <a:cs typeface="2  Titr" panose="00000700000000000000" pitchFamily="2" charset="-78"/>
              </a:rPr>
              <a:t>: </a:t>
            </a:r>
            <a:endParaRPr lang="en-US" sz="3000" dirty="0">
              <a:solidFill>
                <a:schemeClr val="bg1"/>
              </a:solidFill>
              <a:cs typeface="2  Titr" panose="00000700000000000000" pitchFamily="2" charset="-78"/>
            </a:endParaRPr>
          </a:p>
          <a:p>
            <a:pPr lvl="1" algn="r" rtl="1">
              <a:buFont typeface="Wingdings" panose="05000000000000000000" pitchFamily="2" charset="2"/>
              <a:buChar char="§"/>
            </a:pPr>
            <a:endParaRPr lang="pt-BR" sz="2800" dirty="0">
              <a:solidFill>
                <a:schemeClr val="bg1"/>
              </a:solidFill>
            </a:endParaRPr>
          </a:p>
          <a:p>
            <a:pPr lvl="1" algn="r" rtl="1">
              <a:buFont typeface="Wingdings" panose="05000000000000000000" pitchFamily="2" charset="2"/>
              <a:buChar char="§"/>
            </a:pPr>
            <a:r>
              <a:rPr lang="fa-IR" sz="3200" dirty="0" smtClean="0">
                <a:solidFill>
                  <a:schemeClr val="bg1"/>
                </a:solidFill>
                <a:cs typeface="2  Nazanin" panose="00000400000000000000" pitchFamily="2" charset="-78"/>
              </a:rPr>
              <a:t>محدودیت تواننایی در عضلات</a:t>
            </a:r>
            <a:endParaRPr lang="pt-BR" sz="3200" dirty="0">
              <a:solidFill>
                <a:schemeClr val="bg1"/>
              </a:solidFill>
              <a:cs typeface="2  Nazanin" panose="00000400000000000000" pitchFamily="2" charset="-78"/>
            </a:endParaRPr>
          </a:p>
          <a:p>
            <a:pPr lvl="1" algn="r" rtl="1">
              <a:buFont typeface="Wingdings" panose="05000000000000000000" pitchFamily="2" charset="2"/>
              <a:buChar char="§"/>
            </a:pPr>
            <a:r>
              <a:rPr lang="fa-IR" sz="3200" dirty="0" smtClean="0">
                <a:solidFill>
                  <a:schemeClr val="bg1"/>
                </a:solidFill>
                <a:cs typeface="2  Nazanin" panose="00000400000000000000" pitchFamily="2" charset="-78"/>
              </a:rPr>
              <a:t>محمدودیت حرکتی غیر فغال </a:t>
            </a:r>
            <a:endParaRPr lang="en-US" sz="3200" dirty="0">
              <a:solidFill>
                <a:schemeClr val="bg1"/>
              </a:solidFill>
              <a:cs typeface="2  Nazanin" panose="00000400000000000000" pitchFamily="2" charset="-78"/>
            </a:endParaRPr>
          </a:p>
          <a:p>
            <a:pPr lvl="1" algn="r" rtl="1">
              <a:buFont typeface="Wingdings" panose="05000000000000000000" pitchFamily="2" charset="2"/>
              <a:buChar char="§"/>
            </a:pPr>
            <a:r>
              <a:rPr lang="fa-IR" sz="3200" dirty="0" smtClean="0">
                <a:solidFill>
                  <a:schemeClr val="bg1"/>
                </a:solidFill>
                <a:cs typeface="2  Nazanin" panose="00000400000000000000" pitchFamily="2" charset="-78"/>
              </a:rPr>
              <a:t>نقص یا قطع عضو</a:t>
            </a:r>
            <a:endParaRPr lang="pt-BR" sz="3200" dirty="0">
              <a:solidFill>
                <a:schemeClr val="bg1"/>
              </a:solidFill>
              <a:cs typeface="2  Nazanin" panose="00000400000000000000" pitchFamily="2" charset="-78"/>
            </a:endParaRPr>
          </a:p>
          <a:p>
            <a:pPr lvl="1" algn="r" rtl="1"/>
            <a:endParaRPr lang="pt-BR" sz="3200" dirty="0">
              <a:solidFill>
                <a:schemeClr val="bg1"/>
              </a:solidFill>
              <a:cs typeface="2  Nazanin" panose="00000400000000000000" pitchFamily="2" charset="-78"/>
            </a:endParaRPr>
          </a:p>
          <a:p>
            <a:pPr lvl="1" algn="r" rtl="1">
              <a:buFont typeface="Wingdings" panose="05000000000000000000" pitchFamily="2" charset="2"/>
              <a:buChar char="§"/>
            </a:pPr>
            <a:r>
              <a:rPr lang="fa-IR" sz="3200" dirty="0" smtClean="0">
                <a:solidFill>
                  <a:schemeClr val="bg1"/>
                </a:solidFill>
                <a:cs typeface="2  Nazanin" panose="00000400000000000000" pitchFamily="2" charset="-78"/>
              </a:rPr>
              <a:t>تفاوت طول دو پا</a:t>
            </a:r>
            <a:endParaRPr lang="pt-BR" sz="3200" dirty="0">
              <a:solidFill>
                <a:schemeClr val="bg1"/>
              </a:solidFill>
              <a:cs typeface="2  Nazanin" panose="00000400000000000000" pitchFamily="2" charset="-78"/>
            </a:endParaRPr>
          </a:p>
          <a:p>
            <a:pPr lvl="1" algn="r" rtl="1">
              <a:buFont typeface="Wingdings" panose="05000000000000000000" pitchFamily="2" charset="2"/>
              <a:buChar char="§"/>
            </a:pPr>
            <a:r>
              <a:rPr lang="fa-IR" sz="3200" dirty="0" smtClean="0">
                <a:solidFill>
                  <a:schemeClr val="bg1"/>
                </a:solidFill>
                <a:cs typeface="2  Nazanin" panose="00000400000000000000" pitchFamily="2" charset="-78"/>
              </a:rPr>
              <a:t>کوتاه قامتان</a:t>
            </a:r>
            <a:endParaRPr lang="pt-BR" sz="3200" dirty="0">
              <a:solidFill>
                <a:schemeClr val="bg1"/>
              </a:solidFill>
              <a:cs typeface="2  Nazanin" panose="00000400000000000000" pitchFamily="2" charset="-78"/>
            </a:endParaRPr>
          </a:p>
          <a:p>
            <a:pPr lvl="1" algn="r" rtl="1">
              <a:buFont typeface="Wingdings" panose="05000000000000000000" pitchFamily="2" charset="2"/>
              <a:buChar char="§"/>
            </a:pPr>
            <a:r>
              <a:rPr lang="fa-IR" sz="3200" dirty="0" smtClean="0">
                <a:solidFill>
                  <a:schemeClr val="bg1"/>
                </a:solidFill>
                <a:cs typeface="2  Nazanin" panose="00000400000000000000" pitchFamily="2" charset="-78"/>
              </a:rPr>
              <a:t>هایپرتونیا</a:t>
            </a:r>
            <a:r>
              <a:rPr lang="pt-BR" sz="3200" dirty="0" smtClean="0">
                <a:solidFill>
                  <a:schemeClr val="bg1"/>
                </a:solidFill>
                <a:cs typeface="2  Nazanin" panose="00000400000000000000" pitchFamily="2" charset="-78"/>
              </a:rPr>
              <a:t> </a:t>
            </a:r>
            <a:endParaRPr lang="pt-BR" sz="3200" dirty="0">
              <a:solidFill>
                <a:schemeClr val="bg1"/>
              </a:solidFill>
              <a:cs typeface="2  Nazanin" panose="00000400000000000000" pitchFamily="2" charset="-78"/>
            </a:endParaRPr>
          </a:p>
          <a:p>
            <a:pPr lvl="1" algn="r" rtl="1">
              <a:buFont typeface="Wingdings" panose="05000000000000000000" pitchFamily="2" charset="2"/>
              <a:buChar char="§"/>
            </a:pPr>
            <a:r>
              <a:rPr lang="fa-IR" sz="3200" dirty="0" smtClean="0">
                <a:solidFill>
                  <a:schemeClr val="bg1"/>
                </a:solidFill>
                <a:cs typeface="2  Nazanin" panose="00000400000000000000" pitchFamily="2" charset="-78"/>
              </a:rPr>
              <a:t>آتاکسی</a:t>
            </a:r>
            <a:r>
              <a:rPr lang="pt-BR" sz="3200" dirty="0" smtClean="0">
                <a:solidFill>
                  <a:schemeClr val="bg1"/>
                </a:solidFill>
                <a:cs typeface="2  Nazanin" panose="00000400000000000000" pitchFamily="2" charset="-78"/>
              </a:rPr>
              <a:t> </a:t>
            </a:r>
            <a:endParaRPr lang="pt-BR" sz="3200" dirty="0">
              <a:solidFill>
                <a:schemeClr val="bg1"/>
              </a:solidFill>
              <a:cs typeface="2  Nazanin" panose="00000400000000000000" pitchFamily="2" charset="-78"/>
            </a:endParaRPr>
          </a:p>
          <a:p>
            <a:pPr lvl="1" algn="r" rtl="1">
              <a:buFont typeface="Wingdings" panose="05000000000000000000" pitchFamily="2" charset="2"/>
              <a:buChar char="§"/>
            </a:pPr>
            <a:r>
              <a:rPr lang="fa-IR" sz="3200" dirty="0" smtClean="0">
                <a:solidFill>
                  <a:schemeClr val="bg1"/>
                </a:solidFill>
                <a:cs typeface="2  Nazanin" panose="00000400000000000000" pitchFamily="2" charset="-78"/>
              </a:rPr>
              <a:t>اتتوسیس</a:t>
            </a:r>
            <a:r>
              <a:rPr lang="pt-BR" sz="3200" dirty="0" smtClean="0">
                <a:solidFill>
                  <a:schemeClr val="bg1"/>
                </a:solidFill>
                <a:cs typeface="2  Nazanin" panose="00000400000000000000" pitchFamily="2" charset="-78"/>
              </a:rPr>
              <a:t> </a:t>
            </a:r>
            <a:endParaRPr lang="pt-BR" sz="3200" dirty="0">
              <a:solidFill>
                <a:schemeClr val="bg1"/>
              </a:solidFill>
              <a:cs typeface="2  Nazanin" panose="00000400000000000000" pitchFamily="2" charset="-78"/>
            </a:endParaRPr>
          </a:p>
          <a:p>
            <a:pPr lvl="1" algn="r" rtl="1">
              <a:buFont typeface="Wingdings" panose="05000000000000000000" pitchFamily="2" charset="2"/>
              <a:buChar char="§"/>
            </a:pPr>
            <a:r>
              <a:rPr lang="fa-IR" sz="3200" dirty="0" smtClean="0">
                <a:solidFill>
                  <a:schemeClr val="bg1"/>
                </a:solidFill>
                <a:cs typeface="2  Nazanin" panose="00000400000000000000" pitchFamily="2" charset="-78"/>
              </a:rPr>
              <a:t>محدودیت های بینایی</a:t>
            </a:r>
          </a:p>
          <a:p>
            <a:pPr lvl="1" algn="r" rtl="1">
              <a:buFont typeface="Wingdings" panose="05000000000000000000" pitchFamily="2" charset="2"/>
              <a:buChar char="§"/>
            </a:pPr>
            <a:r>
              <a:rPr lang="fa-IR" sz="3200" dirty="0" smtClean="0">
                <a:solidFill>
                  <a:schemeClr val="bg1"/>
                </a:solidFill>
                <a:cs typeface="2  Nazanin" panose="00000400000000000000" pitchFamily="2" charset="-78"/>
              </a:rPr>
              <a:t>محدودیت </a:t>
            </a:r>
            <a:r>
              <a:rPr lang="fa-IR" sz="3200" dirty="0" smtClean="0">
                <a:solidFill>
                  <a:schemeClr val="bg1"/>
                </a:solidFill>
                <a:cs typeface="2  Nazanin" panose="00000400000000000000" pitchFamily="2" charset="-78"/>
              </a:rPr>
              <a:t>های ذهنی </a:t>
            </a:r>
            <a:endParaRPr lang="pt-BR" sz="3200" dirty="0">
              <a:solidFill>
                <a:schemeClr val="bg1"/>
              </a:solidFill>
              <a:cs typeface="2  Nazanin" panose="00000400000000000000" pitchFamily="2" charset="-78"/>
            </a:endParaRPr>
          </a:p>
        </p:txBody>
      </p:sp>
      <p:sp>
        <p:nvSpPr>
          <p:cNvPr id="5" name="Texto explicativo em seta para a direita 4"/>
          <p:cNvSpPr/>
          <p:nvPr/>
        </p:nvSpPr>
        <p:spPr>
          <a:xfrm>
            <a:off x="755576" y="1484784"/>
            <a:ext cx="6192688" cy="1872208"/>
          </a:xfrm>
          <a:prstGeom prst="rightArrowCallou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7092280" y="1304847"/>
            <a:ext cx="1872208" cy="22322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092280" y="1636058"/>
            <a:ext cx="2012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i="1" dirty="0" smtClean="0">
                <a:solidFill>
                  <a:schemeClr val="tx2">
                    <a:lumMod val="75000"/>
                  </a:schemeClr>
                </a:solidFill>
                <a:cs typeface="2  Titr" panose="00000700000000000000" pitchFamily="2" charset="-78"/>
              </a:rPr>
              <a:t>محدودیت های قابل قبول در پاراکانو </a:t>
            </a:r>
          </a:p>
          <a:p>
            <a:pPr algn="ctr" rtl="1"/>
            <a:r>
              <a:rPr lang="fa-IR" sz="2400" b="1" i="1" dirty="0" smtClean="0">
                <a:solidFill>
                  <a:schemeClr val="tx2">
                    <a:lumMod val="75000"/>
                  </a:schemeClr>
                </a:solidFill>
                <a:cs typeface="2  Titr" panose="00000700000000000000" pitchFamily="2" charset="-78"/>
              </a:rPr>
              <a:t>( تنه و پاها 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3BBECC13-DF9E-45B1-ACC6-64A89178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0152" y="6309320"/>
            <a:ext cx="2895600" cy="365125"/>
          </a:xfrm>
        </p:spPr>
        <p:txBody>
          <a:bodyPr/>
          <a:lstStyle/>
          <a:p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Canoe</a:t>
            </a:r>
            <a:r>
              <a:rPr lang="pt-BR" dirty="0"/>
              <a:t> </a:t>
            </a:r>
            <a:r>
              <a:rPr lang="pt-BR" dirty="0" err="1"/>
              <a:t>Federation</a:t>
            </a:r>
            <a:r>
              <a:rPr lang="pt-BR" dirty="0"/>
              <a:t> - PARACANOE</a:t>
            </a:r>
          </a:p>
        </p:txBody>
      </p:sp>
    </p:spTree>
    <p:extLst>
      <p:ext uri="{BB962C8B-B14F-4D97-AF65-F5344CB8AC3E}">
        <p14:creationId xmlns:p14="http://schemas.microsoft.com/office/powerpoint/2010/main" val="33869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21576"/>
              </p:ext>
            </p:extLst>
          </p:nvPr>
        </p:nvGraphicFramePr>
        <p:xfrm>
          <a:off x="628650" y="260350"/>
          <a:ext cx="7886700" cy="5916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International Canoe Federation - PARACANOE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6667" y="909855"/>
            <a:ext cx="2956816" cy="134733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17383" y="6544308"/>
            <a:ext cx="3086100" cy="365125"/>
          </a:xfrm>
        </p:spPr>
        <p:txBody>
          <a:bodyPr/>
          <a:lstStyle/>
          <a:p>
            <a:r>
              <a:rPr lang="pt-BR" dirty="0" smtClean="0"/>
              <a:t>International Canoe Federation - PARACANOE</a:t>
            </a:r>
            <a:endParaRPr lang="pt-BR" dirty="0"/>
          </a:p>
        </p:txBody>
      </p:sp>
      <p:sp>
        <p:nvSpPr>
          <p:cNvPr id="5" name="Rounded Rectangle 4"/>
          <p:cNvSpPr/>
          <p:nvPr/>
        </p:nvSpPr>
        <p:spPr>
          <a:xfrm>
            <a:off x="3186827" y="0"/>
            <a:ext cx="2551162" cy="9361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2  Titr" panose="00000700000000000000" pitchFamily="2" charset="-78"/>
              </a:rPr>
              <a:t>معیارهای حداقل  معلولیت</a:t>
            </a:r>
            <a:endParaRPr lang="en-US" dirty="0">
              <a:cs typeface="2  Titr" panose="00000700000000000000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9512" y="620688"/>
            <a:ext cx="2304256" cy="12674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796" y="620688"/>
            <a:ext cx="2316400" cy="133449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2508544" y="1409533"/>
            <a:ext cx="64424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05664" y="1418369"/>
            <a:ext cx="6751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23528" y="2381539"/>
            <a:ext cx="8496944" cy="358710"/>
          </a:xfrm>
          <a:prstGeom prst="roundRect">
            <a:avLst/>
          </a:prstGeom>
          <a:ln>
            <a:noFill/>
          </a:ln>
          <a:effectLst>
            <a:softEdge rad="317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solidFill>
                  <a:schemeClr val="tx1"/>
                </a:solidFill>
                <a:cs typeface="2  Nazanin" panose="00000400000000000000" pitchFamily="2" charset="-78"/>
              </a:rPr>
              <a:t>برای هر آزمون امتیازهایی وجود دارد که تعیین کننده کلاستر است.</a:t>
            </a:r>
            <a:endParaRPr lang="en-US" dirty="0">
              <a:solidFill>
                <a:schemeClr val="tx1"/>
              </a:solidFill>
              <a:cs typeface="2  Nazanin" panose="00000400000000000000" pitchFamily="2" charset="-78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72866" y="1892595"/>
            <a:ext cx="3090790" cy="435935"/>
          </a:xfrm>
          <a:custGeom>
            <a:avLst/>
            <a:gdLst>
              <a:gd name="connsiteX0" fmla="*/ 219999 w 3090790"/>
              <a:gd name="connsiteY0" fmla="*/ 0 h 435935"/>
              <a:gd name="connsiteX1" fmla="*/ 209367 w 3090790"/>
              <a:gd name="connsiteY1" fmla="*/ 233917 h 435935"/>
              <a:gd name="connsiteX2" fmla="*/ 2420939 w 3090790"/>
              <a:gd name="connsiteY2" fmla="*/ 244549 h 435935"/>
              <a:gd name="connsiteX3" fmla="*/ 3090790 w 3090790"/>
              <a:gd name="connsiteY3" fmla="*/ 435935 h 43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790" h="435935">
                <a:moveTo>
                  <a:pt x="219999" y="0"/>
                </a:moveTo>
                <a:cubicBezTo>
                  <a:pt x="31271" y="96579"/>
                  <a:pt x="-157456" y="193159"/>
                  <a:pt x="209367" y="233917"/>
                </a:cubicBezTo>
                <a:cubicBezTo>
                  <a:pt x="576190" y="274675"/>
                  <a:pt x="1940702" y="210879"/>
                  <a:pt x="2420939" y="244549"/>
                </a:cubicBezTo>
                <a:cubicBezTo>
                  <a:pt x="2901176" y="278219"/>
                  <a:pt x="2995983" y="357077"/>
                  <a:pt x="3090790" y="435935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03899" y="3354451"/>
            <a:ext cx="2705422" cy="30449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549" y="3428998"/>
            <a:ext cx="2719052" cy="31153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778" y="3428445"/>
            <a:ext cx="2719052" cy="3115310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flipH="1">
            <a:off x="1907704" y="2740249"/>
            <a:ext cx="2448272" cy="616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355976" y="2740249"/>
            <a:ext cx="0" cy="616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355976" y="2740249"/>
            <a:ext cx="2664296" cy="616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134542" y="1083725"/>
            <a:ext cx="2551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solidFill>
                  <a:schemeClr val="accent2">
                    <a:lumMod val="50000"/>
                  </a:schemeClr>
                </a:solidFill>
                <a:cs typeface="2  Nazanin" panose="00000400000000000000" pitchFamily="2" charset="-78"/>
              </a:rPr>
              <a:t>ورزشکار حداقل 4 امتیاز در یک پا از دست میدهد.</a:t>
            </a:r>
            <a:endParaRPr lang="en-US" sz="2000" dirty="0">
              <a:solidFill>
                <a:schemeClr val="accent2">
                  <a:lumMod val="50000"/>
                </a:schemeClr>
              </a:solidFill>
              <a:cs typeface="2  Nazanin" panose="00000400000000000000" pitchFamily="2" charset="-7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6606" y="887095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92D050"/>
                </a:solidFill>
                <a:cs typeface="2  Titr" panose="00000700000000000000" pitchFamily="2" charset="-78"/>
              </a:rPr>
              <a:t>بلی </a:t>
            </a:r>
            <a:r>
              <a:rPr lang="fa-IR" sz="2000" dirty="0" smtClean="0">
                <a:solidFill>
                  <a:srgbClr val="92D050"/>
                </a:solidFill>
                <a:cs typeface="2  Titr" panose="00000700000000000000" pitchFamily="2" charset="-78"/>
              </a:rPr>
              <a:t>:</a:t>
            </a:r>
            <a:r>
              <a:rPr lang="fa-IR" sz="2000" dirty="0" smtClean="0">
                <a:cs typeface="2  Nazanin" panose="00000400000000000000" pitchFamily="2" charset="-78"/>
              </a:rPr>
              <a:t> </a:t>
            </a:r>
            <a:r>
              <a:rPr lang="fa-IR" sz="1600" dirty="0" smtClean="0">
                <a:cs typeface="2  Nazanin" panose="00000400000000000000" pitchFamily="2" charset="-78"/>
              </a:rPr>
              <a:t>آزمون ها ادامه پیدا می کند</a:t>
            </a:r>
            <a:endParaRPr lang="en-US" sz="1400" dirty="0">
              <a:cs typeface="2  Nazanin" panose="00000400000000000000" pitchFamily="2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21796" y="902544"/>
            <a:ext cx="21697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2  Titr" panose="00000700000000000000" pitchFamily="2" charset="-78"/>
              </a:rPr>
              <a:t>خیر: </a:t>
            </a:r>
            <a:r>
              <a:rPr lang="fa-IR" sz="1600" dirty="0" smtClean="0">
                <a:cs typeface="2  Nazanin" panose="00000400000000000000" pitchFamily="2" charset="-78"/>
              </a:rPr>
              <a:t>ورزشکار مجاز به شرکت در این رشته نمی باشد . پایان کلاسبندی</a:t>
            </a:r>
            <a:endParaRPr lang="en-US" sz="1600" dirty="0">
              <a:cs typeface="2  Nazanin" panose="00000400000000000000" pitchFamily="2" charset="-7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7544" y="3645024"/>
            <a:ext cx="2448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cs typeface="2  Titr" panose="00000700000000000000" pitchFamily="2" charset="-78"/>
              </a:rPr>
              <a:t>پایین تنه</a:t>
            </a:r>
          </a:p>
          <a:p>
            <a:pPr algn="ctr" rtl="1"/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cs typeface="2  Titr" panose="00000700000000000000" pitchFamily="2" charset="-78"/>
              </a:rPr>
              <a:t>امتیاز بین 0 تا 28</a:t>
            </a:r>
            <a:r>
              <a:rPr lang="fa-IR" dirty="0" smtClean="0"/>
              <a:t> </a:t>
            </a:r>
          </a:p>
          <a:p>
            <a:pPr algn="r" rtl="1"/>
            <a:r>
              <a:rPr lang="fa-IR" dirty="0" smtClean="0">
                <a:cs typeface="2  Nazanin" panose="00000400000000000000" pitchFamily="2" charset="-78"/>
              </a:rPr>
              <a:t>کلاستر 1 :امتیاز  بین 0 تا2</a:t>
            </a:r>
          </a:p>
          <a:p>
            <a:pPr algn="r" rtl="1"/>
            <a:r>
              <a:rPr lang="fa-IR" dirty="0" smtClean="0">
                <a:cs typeface="2  Nazanin" panose="00000400000000000000" pitchFamily="2" charset="-78"/>
              </a:rPr>
              <a:t>کلاستر2: </a:t>
            </a:r>
            <a:r>
              <a:rPr lang="fa-IR" dirty="0">
                <a:cs typeface="2  Nazanin" panose="00000400000000000000" pitchFamily="2" charset="-78"/>
              </a:rPr>
              <a:t>امتیاز </a:t>
            </a:r>
            <a:r>
              <a:rPr lang="fa-IR" dirty="0" smtClean="0">
                <a:cs typeface="2  Nazanin" panose="00000400000000000000" pitchFamily="2" charset="-78"/>
              </a:rPr>
              <a:t>بین 3 تا 17</a:t>
            </a:r>
          </a:p>
          <a:p>
            <a:pPr algn="r" rtl="1"/>
            <a:r>
              <a:rPr lang="fa-IR" dirty="0" smtClean="0">
                <a:cs typeface="2  Nazanin" panose="00000400000000000000" pitchFamily="2" charset="-78"/>
              </a:rPr>
              <a:t>کلاستر3 :</a:t>
            </a:r>
            <a:r>
              <a:rPr lang="fa-IR" dirty="0">
                <a:cs typeface="2  Nazanin" panose="00000400000000000000" pitchFamily="2" charset="-78"/>
              </a:rPr>
              <a:t> امتیاز </a:t>
            </a:r>
            <a:r>
              <a:rPr lang="fa-IR" dirty="0" smtClean="0">
                <a:cs typeface="2  Nazanin" panose="00000400000000000000" pitchFamily="2" charset="-78"/>
              </a:rPr>
              <a:t>بین 18 تا 24</a:t>
            </a:r>
          </a:p>
          <a:p>
            <a:pPr algn="ctr" rtl="1"/>
            <a:endParaRPr lang="fa-IR" dirty="0" smtClean="0">
              <a:cs typeface="2  Nazanin" panose="00000400000000000000" pitchFamily="2" charset="-78"/>
            </a:endParaRPr>
          </a:p>
          <a:p>
            <a:pPr algn="ctr" rtl="1"/>
            <a:r>
              <a:rPr lang="fa-IR" dirty="0" smtClean="0">
                <a:cs typeface="2  Nazanin" panose="00000400000000000000" pitchFamily="2" charset="-78"/>
              </a:rPr>
              <a:t>* اگر ورزشکار در پاها بیشتر از 24 امتیاز کسب کند ،واجد شرایط این رشته نمی باشد.</a:t>
            </a:r>
            <a:endParaRPr lang="en-US" dirty="0">
              <a:cs typeface="2  Nazanin" panose="00000400000000000000" pitchFamily="2" charset="-7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63888" y="3645024"/>
            <a:ext cx="2241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cs typeface="2  Titr" panose="00000700000000000000" pitchFamily="2" charset="-78"/>
              </a:rPr>
              <a:t>تنه</a:t>
            </a:r>
          </a:p>
          <a:p>
            <a:pPr algn="ctr" rtl="1"/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cs typeface="2  Titr" panose="00000700000000000000" pitchFamily="2" charset="-78"/>
              </a:rPr>
              <a:t>امتیاز بین 0تا84</a:t>
            </a:r>
          </a:p>
          <a:p>
            <a:pPr algn="r" rtl="1"/>
            <a:endParaRPr lang="fa-IR" dirty="0" smtClean="0">
              <a:cs typeface="2  Nazanin" panose="00000400000000000000" pitchFamily="2" charset="-78"/>
            </a:endParaRPr>
          </a:p>
          <a:p>
            <a:pPr algn="r" rtl="1"/>
            <a:r>
              <a:rPr lang="fa-IR" dirty="0" smtClean="0">
                <a:cs typeface="2  Nazanin" panose="00000400000000000000" pitchFamily="2" charset="-78"/>
              </a:rPr>
              <a:t>کلاستر1: </a:t>
            </a:r>
            <a:r>
              <a:rPr lang="fa-IR" dirty="0">
                <a:cs typeface="2  Nazanin" panose="00000400000000000000" pitchFamily="2" charset="-78"/>
              </a:rPr>
              <a:t>امتیاز </a:t>
            </a:r>
            <a:r>
              <a:rPr lang="fa-IR" dirty="0" smtClean="0">
                <a:cs typeface="2  Nazanin" panose="00000400000000000000" pitchFamily="2" charset="-78"/>
              </a:rPr>
              <a:t>بین 0 تا 16</a:t>
            </a:r>
          </a:p>
          <a:p>
            <a:pPr algn="r" rtl="1"/>
            <a:r>
              <a:rPr lang="fa-IR" dirty="0" smtClean="0">
                <a:cs typeface="2  Nazanin" panose="00000400000000000000" pitchFamily="2" charset="-78"/>
              </a:rPr>
              <a:t>کلاستر2:</a:t>
            </a:r>
            <a:r>
              <a:rPr lang="fa-IR" dirty="0">
                <a:cs typeface="2  Nazanin" panose="00000400000000000000" pitchFamily="2" charset="-78"/>
              </a:rPr>
              <a:t> امتیاز</a:t>
            </a:r>
            <a:r>
              <a:rPr lang="fa-IR" dirty="0" smtClean="0">
                <a:cs typeface="2  Nazanin" panose="00000400000000000000" pitchFamily="2" charset="-78"/>
              </a:rPr>
              <a:t> بین 17 تا 68</a:t>
            </a:r>
          </a:p>
          <a:p>
            <a:pPr algn="r" rtl="1"/>
            <a:r>
              <a:rPr lang="fa-IR" dirty="0" smtClean="0">
                <a:cs typeface="2  Nazanin" panose="00000400000000000000" pitchFamily="2" charset="-78"/>
              </a:rPr>
              <a:t>کلاستر3: </a:t>
            </a:r>
            <a:r>
              <a:rPr lang="fa-IR" dirty="0">
                <a:cs typeface="2  Nazanin" panose="00000400000000000000" pitchFamily="2" charset="-78"/>
              </a:rPr>
              <a:t>امتیاز </a:t>
            </a:r>
            <a:r>
              <a:rPr lang="fa-IR" dirty="0" smtClean="0">
                <a:cs typeface="2  Nazanin" panose="00000400000000000000" pitchFamily="2" charset="-78"/>
              </a:rPr>
              <a:t>بین 69 تا84</a:t>
            </a:r>
            <a:endParaRPr lang="en-US" dirty="0">
              <a:cs typeface="2  Nazanin" panose="00000400000000000000" pitchFamily="2" charset="-7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21796" y="3861047"/>
            <a:ext cx="20546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cs typeface="2  Titr" panose="00000700000000000000" pitchFamily="2" charset="-78"/>
              </a:rPr>
              <a:t>مشاهده رو آب</a:t>
            </a:r>
          </a:p>
          <a:p>
            <a:pPr algn="ctr" rtl="1"/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cs typeface="2  Titr" panose="00000700000000000000" pitchFamily="2" charset="-78"/>
              </a:rPr>
              <a:t>امتیاز بین 0 تا 12</a:t>
            </a:r>
          </a:p>
          <a:p>
            <a:pPr algn="r" rtl="1"/>
            <a:endParaRPr lang="fa-IR" dirty="0" smtClean="0">
              <a:cs typeface="2  Nazanin" panose="00000400000000000000" pitchFamily="2" charset="-78"/>
            </a:endParaRPr>
          </a:p>
          <a:p>
            <a:pPr algn="r" rtl="1"/>
            <a:r>
              <a:rPr lang="fa-IR" dirty="0" smtClean="0">
                <a:cs typeface="2  Nazanin" panose="00000400000000000000" pitchFamily="2" charset="-78"/>
              </a:rPr>
              <a:t>کلاستر1: امتیاز بین 0 تا 3</a:t>
            </a:r>
          </a:p>
          <a:p>
            <a:pPr algn="r" rtl="1"/>
            <a:r>
              <a:rPr lang="fa-IR" dirty="0" smtClean="0">
                <a:cs typeface="2  Nazanin" panose="00000400000000000000" pitchFamily="2" charset="-78"/>
              </a:rPr>
              <a:t>کلاستر2: امتیاز بین 4 تا 8</a:t>
            </a:r>
          </a:p>
          <a:p>
            <a:pPr algn="r" rtl="1"/>
            <a:r>
              <a:rPr lang="fa-IR" dirty="0" smtClean="0">
                <a:cs typeface="2  Nazanin" panose="00000400000000000000" pitchFamily="2" charset="-78"/>
              </a:rPr>
              <a:t>کلاستر3: امتیاز بین 9 تا12  </a:t>
            </a:r>
            <a:endParaRPr lang="en-US" dirty="0">
              <a:cs typeface="2  Nazanin" panose="00000400000000000000" pitchFamily="2" charset="-7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0040" y="9490"/>
            <a:ext cx="193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dirty="0" smtClean="0">
                <a:solidFill>
                  <a:schemeClr val="accent1">
                    <a:lumMod val="50000"/>
                  </a:schemeClr>
                </a:solidFill>
                <a:cs typeface="2  Titr" panose="00000700000000000000" pitchFamily="2" charset="-78"/>
              </a:rPr>
              <a:t>کایاک</a:t>
            </a:r>
            <a:endParaRPr lang="en-US" sz="3600" dirty="0">
              <a:solidFill>
                <a:schemeClr val="accent1">
                  <a:lumMod val="50000"/>
                </a:schemeClr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934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A03557AF-B48F-428C-8245-6C42DE9A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Canoe</a:t>
            </a:r>
            <a:r>
              <a:rPr lang="pt-BR" dirty="0"/>
              <a:t> </a:t>
            </a:r>
            <a:r>
              <a:rPr lang="pt-BR" dirty="0" err="1"/>
              <a:t>Federation</a:t>
            </a:r>
            <a:r>
              <a:rPr lang="pt-BR" dirty="0"/>
              <a:t> - PARACANOE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51520" y="548680"/>
            <a:ext cx="259228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cs typeface="2  Titr" panose="00000700000000000000" pitchFamily="2" charset="-78"/>
              </a:rPr>
              <a:t>کایاک</a:t>
            </a:r>
            <a:endParaRPr lang="en-US" sz="4000" dirty="0">
              <a:cs typeface="2 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99792" y="1556792"/>
            <a:ext cx="4608512" cy="57606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2  Nazanin" panose="00000400000000000000" pitchFamily="2" charset="-78"/>
              </a:rPr>
              <a:t>مجموعه امتیازها(کلاسترها) در 3 آزمون مشخص کننده کلاس ورزشکار می باشد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2  Nazanin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31640" y="4293096"/>
            <a:ext cx="151216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2  Nazanin" panose="00000400000000000000" pitchFamily="2" charset="-78"/>
              </a:rPr>
              <a:t>3 امتیاز</a:t>
            </a:r>
            <a:endParaRPr lang="en-US" sz="2400" dirty="0">
              <a:cs typeface="2 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77" y="4293096"/>
            <a:ext cx="1530229" cy="877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575" y="4265763"/>
            <a:ext cx="1530229" cy="877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14975" y="4520047"/>
            <a:ext cx="1340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cs typeface="2  Nazanin" panose="00000400000000000000" pitchFamily="2" charset="-78"/>
              </a:rPr>
              <a:t>4 تا 7 امتیاز</a:t>
            </a:r>
            <a:endParaRPr lang="en-US" sz="2400" dirty="0">
              <a:solidFill>
                <a:schemeClr val="bg1"/>
              </a:solidFill>
              <a:cs typeface="2 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1473" y="4520047"/>
            <a:ext cx="1340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cs typeface="2  Nazanin" panose="00000400000000000000" pitchFamily="2" charset="-78"/>
              </a:rPr>
              <a:t>8 تا 9 امتیاز</a:t>
            </a:r>
            <a:endParaRPr lang="en-US" sz="2400" dirty="0">
              <a:solidFill>
                <a:schemeClr val="bg1"/>
              </a:solidFill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73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" y="0"/>
            <a:ext cx="91641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661D5B3C-1E62-4D1C-927E-B2AD45BF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International Canoe Federation - PARACANOE</a:t>
            </a:r>
            <a:endParaRPr lang="pt-BR" dirty="0"/>
          </a:p>
        </p:txBody>
      </p:sp>
      <p:sp>
        <p:nvSpPr>
          <p:cNvPr id="3" name="Rounded Rectangle 2"/>
          <p:cNvSpPr/>
          <p:nvPr/>
        </p:nvSpPr>
        <p:spPr>
          <a:xfrm>
            <a:off x="3131840" y="476672"/>
            <a:ext cx="2736304" cy="86409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2  Titr" panose="00000700000000000000" pitchFamily="2" charset="-78"/>
              </a:rPr>
              <a:t>معیار های حداقل معلولیت</a:t>
            </a:r>
            <a:endParaRPr lang="en-US" dirty="0">
              <a:cs typeface="2  Titr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99592" y="2132856"/>
            <a:ext cx="1872208" cy="57606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chemeClr val="accent1">
                    <a:lumMod val="75000"/>
                  </a:schemeClr>
                </a:solidFill>
                <a:cs typeface="2  Nazanin" panose="00000400000000000000" pitchFamily="2" charset="-78"/>
              </a:rPr>
              <a:t>امتیاز یک پا 4 یا کمتر و یا از دست دادن 10 امتیاز در یک پا</a:t>
            </a:r>
            <a:endParaRPr lang="en-US" sz="1600" dirty="0">
              <a:solidFill>
                <a:schemeClr val="accent1">
                  <a:lumMod val="75000"/>
                </a:schemeClr>
              </a:solidFill>
              <a:cs typeface="2  Nazani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39454" y="2099529"/>
            <a:ext cx="2088232" cy="57606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chemeClr val="accent1">
                    <a:lumMod val="75000"/>
                  </a:schemeClr>
                </a:solidFill>
                <a:cs typeface="2  Nazanin" panose="00000400000000000000" pitchFamily="2" charset="-78"/>
              </a:rPr>
              <a:t>امتیاز هر دوپا 17 یا کمتر( از دست دادن 11 امتیاز در 2 پا)</a:t>
            </a:r>
            <a:endParaRPr lang="en-US" sz="1600" dirty="0">
              <a:solidFill>
                <a:schemeClr val="accent1">
                  <a:lumMod val="75000"/>
                </a:schemeClr>
              </a:solidFill>
              <a:cs typeface="2  Nazanin" panose="000004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33304" y="1954040"/>
            <a:ext cx="2726730" cy="122413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fa-IR" sz="1600" dirty="0" smtClean="0">
              <a:solidFill>
                <a:schemeClr val="accent1">
                  <a:lumMod val="75000"/>
                </a:schemeClr>
              </a:solidFill>
              <a:cs typeface="2  Nazanin" panose="00000400000000000000" pitchFamily="2" charset="-78"/>
            </a:endParaRPr>
          </a:p>
          <a:p>
            <a:pPr algn="r" rtl="1"/>
            <a:r>
              <a:rPr lang="fa-IR" sz="1600" dirty="0" smtClean="0">
                <a:solidFill>
                  <a:schemeClr val="accent1">
                    <a:lumMod val="75000"/>
                  </a:schemeClr>
                </a:solidFill>
                <a:cs typeface="2  Nazanin" panose="00000400000000000000" pitchFamily="2" charset="-78"/>
              </a:rPr>
              <a:t>امتیاز </a:t>
            </a:r>
            <a:r>
              <a:rPr lang="fa-IR" sz="1600" dirty="0">
                <a:solidFill>
                  <a:schemeClr val="accent1">
                    <a:lumMod val="75000"/>
                  </a:schemeClr>
                </a:solidFill>
                <a:cs typeface="2  Nazanin" panose="00000400000000000000" pitchFamily="2" charset="-78"/>
              </a:rPr>
              <a:t>تبدیل شده تنه 10.5 یا کمتر و</a:t>
            </a:r>
          </a:p>
          <a:p>
            <a:pPr algn="r" rtl="1"/>
            <a:r>
              <a:rPr lang="fa-IR" sz="1600" dirty="0">
                <a:solidFill>
                  <a:schemeClr val="accent1">
                    <a:lumMod val="75000"/>
                  </a:schemeClr>
                </a:solidFill>
                <a:cs typeface="2  Nazanin" panose="00000400000000000000" pitchFamily="2" charset="-78"/>
              </a:rPr>
              <a:t> امتیاز هر دوپا 20 یا کمترباشد ( از</a:t>
            </a:r>
          </a:p>
          <a:p>
            <a:pPr algn="r" rtl="1"/>
            <a:r>
              <a:rPr lang="fa-IR" sz="1600" dirty="0">
                <a:solidFill>
                  <a:schemeClr val="accent1">
                    <a:lumMod val="75000"/>
                  </a:schemeClr>
                </a:solidFill>
                <a:cs typeface="2  Nazanin" panose="00000400000000000000" pitchFamily="2" charset="-78"/>
              </a:rPr>
              <a:t>دست دادن 7.5 امتیاز در آزمون تنه پویا </a:t>
            </a:r>
            <a:r>
              <a:rPr lang="fa-IR" sz="1600" dirty="0" smtClean="0">
                <a:solidFill>
                  <a:schemeClr val="accent1">
                    <a:lumMod val="75000"/>
                  </a:schemeClr>
                </a:solidFill>
                <a:cs typeface="2  Nazanin" panose="00000400000000000000" pitchFamily="2" charset="-78"/>
              </a:rPr>
              <a:t>و 8 </a:t>
            </a:r>
            <a:r>
              <a:rPr lang="fa-IR" sz="1600" dirty="0">
                <a:solidFill>
                  <a:schemeClr val="accent1">
                    <a:lumMod val="75000"/>
                  </a:schemeClr>
                </a:solidFill>
                <a:cs typeface="2  Nazanin" panose="00000400000000000000" pitchFamily="2" charset="-78"/>
              </a:rPr>
              <a:t>امتیاز یا بیشتر در پاها.</a:t>
            </a: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339752" y="3573016"/>
            <a:ext cx="1944216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2  Titr" panose="00000700000000000000" pitchFamily="2" charset="-78"/>
              </a:rPr>
              <a:t>بلی </a:t>
            </a:r>
            <a:r>
              <a:rPr lang="fa-IR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: کلاسبندی ادامه پیدا میکند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cs typeface="2  Nazanin" panose="000004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60032" y="3573016"/>
            <a:ext cx="2232248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2  Titr" panose="00000700000000000000" pitchFamily="2" charset="-78"/>
              </a:rPr>
              <a:t>خیر:</a:t>
            </a:r>
            <a:r>
              <a:rPr lang="fa-IR" dirty="0" smtClean="0">
                <a:solidFill>
                  <a:srgbClr val="FF0000"/>
                </a:solidFill>
                <a:cs typeface="2  Nazanin" panose="00000400000000000000" pitchFamily="2" charset="-78"/>
              </a:rPr>
              <a:t> واجد شرایط این رشته نمی باشید</a:t>
            </a:r>
            <a:endParaRPr lang="en-US" dirty="0">
              <a:solidFill>
                <a:srgbClr val="FF0000"/>
              </a:solidFill>
              <a:cs typeface="2  Nazanin" panose="000004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75656" y="4725144"/>
            <a:ext cx="6804756" cy="6852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solidFill>
                  <a:srgbClr val="00B0F0"/>
                </a:solidFill>
                <a:cs typeface="2  Nazanin" panose="00000400000000000000" pitchFamily="2" charset="-78"/>
              </a:rPr>
              <a:t>بعد از تائید امتیازها در آزمون مربوطه:</a:t>
            </a:r>
          </a:p>
          <a:p>
            <a:pPr algn="ctr" rtl="1"/>
            <a:r>
              <a:rPr lang="fa-IR" dirty="0" smtClean="0">
                <a:solidFill>
                  <a:srgbClr val="00B0F0"/>
                </a:solidFill>
                <a:cs typeface="2  Nazanin" panose="00000400000000000000" pitchFamily="2" charset="-78"/>
              </a:rPr>
              <a:t>تنه، پاها و مشاهده روی آب، محاسبات کلاسبندی بصورت ذیل انجام می شود.</a:t>
            </a:r>
          </a:p>
          <a:p>
            <a:pPr algn="ct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506</Words>
  <Application>Microsoft Office PowerPoint</Application>
  <PresentationFormat>On-screen Show (4:3)</PresentationFormat>
  <Paragraphs>98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2  Nazanin</vt:lpstr>
      <vt:lpstr>2  Titr</vt:lpstr>
      <vt:lpstr>Arial</vt:lpstr>
      <vt:lpstr>Calibri</vt:lpstr>
      <vt:lpstr>Calibri Light</vt:lpstr>
      <vt:lpstr>Wingdings</vt:lpstr>
      <vt:lpstr>Office Theme</vt:lpstr>
      <vt:lpstr>کلاسبندی در پاراکانو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Win 8</cp:lastModifiedBy>
  <cp:revision>59</cp:revision>
  <dcterms:created xsi:type="dcterms:W3CDTF">2017-10-13T14:42:12Z</dcterms:created>
  <dcterms:modified xsi:type="dcterms:W3CDTF">2020-06-07T19:53:26Z</dcterms:modified>
</cp:coreProperties>
</file>